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98"/>
  </p:notesMasterIdLst>
  <p:sldIdLst>
    <p:sldId id="299" r:id="rId5"/>
    <p:sldId id="392" r:id="rId6"/>
    <p:sldId id="308" r:id="rId7"/>
    <p:sldId id="403" r:id="rId8"/>
    <p:sldId id="404" r:id="rId9"/>
    <p:sldId id="406" r:id="rId10"/>
    <p:sldId id="292" r:id="rId11"/>
    <p:sldId id="293" r:id="rId12"/>
    <p:sldId id="294" r:id="rId13"/>
    <p:sldId id="295" r:id="rId14"/>
    <p:sldId id="385" r:id="rId15"/>
    <p:sldId id="340" r:id="rId16"/>
    <p:sldId id="324" r:id="rId17"/>
    <p:sldId id="339" r:id="rId18"/>
    <p:sldId id="311" r:id="rId19"/>
    <p:sldId id="256" r:id="rId20"/>
    <p:sldId id="258" r:id="rId21"/>
    <p:sldId id="259" r:id="rId22"/>
    <p:sldId id="260" r:id="rId23"/>
    <p:sldId id="281" r:id="rId24"/>
    <p:sldId id="333" r:id="rId25"/>
    <p:sldId id="357" r:id="rId26"/>
    <p:sldId id="344" r:id="rId27"/>
    <p:sldId id="379" r:id="rId28"/>
    <p:sldId id="380" r:id="rId29"/>
    <p:sldId id="383" r:id="rId30"/>
    <p:sldId id="384" r:id="rId31"/>
    <p:sldId id="354" r:id="rId32"/>
    <p:sldId id="397" r:id="rId33"/>
    <p:sldId id="381" r:id="rId34"/>
    <p:sldId id="280" r:id="rId35"/>
    <p:sldId id="319" r:id="rId36"/>
    <p:sldId id="320" r:id="rId37"/>
    <p:sldId id="328" r:id="rId38"/>
    <p:sldId id="329" r:id="rId39"/>
    <p:sldId id="296" r:id="rId40"/>
    <p:sldId id="300" r:id="rId41"/>
    <p:sldId id="301" r:id="rId42"/>
    <p:sldId id="302" r:id="rId43"/>
    <p:sldId id="305" r:id="rId44"/>
    <p:sldId id="334" r:id="rId45"/>
    <p:sldId id="365" r:id="rId46"/>
    <p:sldId id="306" r:id="rId47"/>
    <p:sldId id="359" r:id="rId48"/>
    <p:sldId id="408" r:id="rId49"/>
    <p:sldId id="409" r:id="rId50"/>
    <p:sldId id="388" r:id="rId51"/>
    <p:sldId id="402" r:id="rId52"/>
    <p:sldId id="345" r:id="rId53"/>
    <p:sldId id="307" r:id="rId54"/>
    <p:sldId id="317" r:id="rId55"/>
    <p:sldId id="318" r:id="rId56"/>
    <p:sldId id="312" r:id="rId57"/>
    <p:sldId id="330" r:id="rId58"/>
    <p:sldId id="298" r:id="rId59"/>
    <p:sldId id="386" r:id="rId60"/>
    <p:sldId id="274" r:id="rId61"/>
    <p:sldId id="310" r:id="rId62"/>
    <p:sldId id="337" r:id="rId63"/>
    <p:sldId id="372" r:id="rId64"/>
    <p:sldId id="371" r:id="rId65"/>
    <p:sldId id="370" r:id="rId66"/>
    <p:sldId id="393" r:id="rId67"/>
    <p:sldId id="377" r:id="rId68"/>
    <p:sldId id="394" r:id="rId69"/>
    <p:sldId id="373" r:id="rId70"/>
    <p:sldId id="374" r:id="rId71"/>
    <p:sldId id="375" r:id="rId72"/>
    <p:sldId id="391" r:id="rId73"/>
    <p:sldId id="348" r:id="rId74"/>
    <p:sldId id="279" r:id="rId75"/>
    <p:sldId id="315" r:id="rId76"/>
    <p:sldId id="316" r:id="rId77"/>
    <p:sldId id="331" r:id="rId78"/>
    <p:sldId id="332" r:id="rId79"/>
    <p:sldId id="297" r:id="rId80"/>
    <p:sldId id="327" r:id="rId81"/>
    <p:sldId id="326" r:id="rId82"/>
    <p:sldId id="321" r:id="rId83"/>
    <p:sldId id="338" r:id="rId84"/>
    <p:sldId id="410" r:id="rId85"/>
    <p:sldId id="411" r:id="rId86"/>
    <p:sldId id="362" r:id="rId87"/>
    <p:sldId id="363" r:id="rId88"/>
    <p:sldId id="364" r:id="rId89"/>
    <p:sldId id="412" r:id="rId90"/>
    <p:sldId id="399" r:id="rId91"/>
    <p:sldId id="351" r:id="rId92"/>
    <p:sldId id="291" r:id="rId93"/>
    <p:sldId id="268" r:id="rId94"/>
    <p:sldId id="314" r:id="rId95"/>
    <p:sldId id="323" r:id="rId96"/>
    <p:sldId id="270" r:id="rId97"/>
  </p:sldIdLst>
  <p:sldSz cx="18288000" cy="10287000"/>
  <p:notesSz cx="6858000" cy="9144000"/>
  <p:embeddedFontLst>
    <p:embeddedFont>
      <p:font typeface="Calibri (MS)" panose="020B0604020202020204" charset="0"/>
      <p:regular r:id="rId99"/>
    </p:embeddedFont>
    <p:embeddedFont>
      <p:font typeface="Calibri (MS) Bold" panose="020B0604020202020204" charset="0"/>
      <p:regular r:id="rId100"/>
    </p:embeddedFont>
    <p:embeddedFont>
      <p:font typeface="Garet Bold" panose="020B0604020202020204" charset="0"/>
      <p:regular r:id="rId101"/>
    </p:embeddedFont>
    <p:embeddedFont>
      <p:font typeface="Helvetica World Bold" panose="020B0604020202020204" charset="0"/>
      <p:regular r:id="rId102"/>
    </p:embeddedFont>
    <p:embeddedFont>
      <p:font typeface="Inter Bold" panose="020B0604020202020204" charset="0"/>
      <p:regular r:id="rId103"/>
    </p:embeddedFont>
    <p:embeddedFont>
      <p:font typeface="Open Sans Extra Bold" panose="020B0604020202020204" charset="0"/>
      <p:regular r:id="rId104"/>
    </p:embeddedFont>
    <p:embeddedFont>
      <p:font typeface="Roboto" panose="02000000000000000000" pitchFamily="2" charset="0"/>
      <p:regular r:id="rId105"/>
      <p:bold r:id="rId106"/>
      <p:italic r:id="rId107"/>
      <p:boldItalic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9" autoAdjust="0"/>
    <p:restoredTop sz="94660"/>
  </p:normalViewPr>
  <p:slideViewPr>
    <p:cSldViewPr snapToGrid="0">
      <p:cViewPr>
        <p:scale>
          <a:sx n="44" d="100"/>
          <a:sy n="44" d="100"/>
        </p:scale>
        <p:origin x="672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font" Target="fonts/font9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7F9DA946-296D-453B-A6D2-38533BFCD828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532D4533-9D24-47EC-9E1A-C8ACCB0F2D3C}" type="parTrans" cxnId="{F192417D-3C57-4D08-B9EA-BB3522DCFDCF}">
      <dgm:prSet/>
      <dgm:spPr/>
      <dgm:t>
        <a:bodyPr/>
        <a:lstStyle/>
        <a:p>
          <a:endParaRPr lang="en-US"/>
        </a:p>
      </dgm:t>
    </dgm:pt>
    <dgm:pt modelId="{2D5A2018-3EFF-468F-AAA6-A20FCA514F61}" type="sibTrans" cxnId="{F192417D-3C57-4D08-B9EA-BB3522DCFDCF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3"/>
      <dgm:spPr/>
    </dgm:pt>
    <dgm:pt modelId="{0F6E8BFF-D292-4273-950E-B63393F44D3A}" type="pres">
      <dgm:prSet presAssocID="{3C10E600-3A8D-44C2-BFC5-27E9C0AC7903}" presName="Child1" presStyleLbl="node1" presStyleIdx="0" presStyleCnt="3" custLinFactY="77228" custLinFactNeighborX="-93903" custLinFactNeighborY="100000">
        <dgm:presLayoutVars>
          <dgm:chMax val="0"/>
          <dgm:chPref val="0"/>
          <dgm:bulletEnabled val="1"/>
        </dgm:presLayoutVars>
      </dgm:prSet>
      <dgm:spPr/>
    </dgm:pt>
    <dgm:pt modelId="{368B00A4-2DD5-4108-AA9F-DCDE5C8FA78D}" type="pres">
      <dgm:prSet presAssocID="{7F9DA946-296D-453B-A6D2-38533BFCD828}" presName="Accent2" presStyleCnt="0"/>
      <dgm:spPr/>
    </dgm:pt>
    <dgm:pt modelId="{B12039FE-892B-4E82-B558-9AAA9909B611}" type="pres">
      <dgm:prSet presAssocID="{7F9DA946-296D-453B-A6D2-38533BFCD828}" presName="Accent" presStyleLbl="bgShp" presStyleIdx="1" presStyleCnt="3" custScaleX="33999" custScaleY="41549" custLinFactY="46579" custLinFactNeighborX="-11229" custLinFactNeighborY="100000"/>
      <dgm:spPr>
        <a:noFill/>
      </dgm:spPr>
    </dgm:pt>
    <dgm:pt modelId="{D090D010-993B-4BF7-96B7-31ABC5346A86}" type="pres">
      <dgm:prSet presAssocID="{7F9DA946-296D-453B-A6D2-38533BFCD828}" presName="Child2" presStyleLbl="node1" presStyleIdx="1" presStyleCnt="3" custLinFactY="-19713" custLinFactNeighborX="-1925" custLinFactNeighborY="-100000">
        <dgm:presLayoutVars>
          <dgm:chMax val="0"/>
          <dgm:chPref val="0"/>
          <dgm:bulletEnabled val="1"/>
        </dgm:presLayoutVars>
      </dgm:prSet>
      <dgm:spPr/>
    </dgm:pt>
    <dgm:pt modelId="{B63AAA91-ED5C-4D43-9069-62E4125BFDE8}" type="pres">
      <dgm:prSet presAssocID="{DB95535A-FD82-48B7-BADE-AAE1C851DA4D}" presName="Accent3" presStyleCnt="0"/>
      <dgm:spPr/>
    </dgm:pt>
    <dgm:pt modelId="{0C0BC195-3BB5-475E-A8EF-C7D0EC3D306F}" type="pres">
      <dgm:prSet presAssocID="{DB95535A-FD82-48B7-BADE-AAE1C851DA4D}" presName="Accent" presStyleLbl="bgShp" presStyleIdx="2" presStyleCnt="3" custLinFactX="386070" custLinFactNeighborX="400000" custLinFactNeighborY="-41846"/>
      <dgm:spPr>
        <a:noFill/>
      </dgm:spPr>
    </dgm:pt>
    <dgm:pt modelId="{42794279-363E-498D-9FB3-1F3EF725C130}" type="pres">
      <dgm:prSet presAssocID="{DB95535A-FD82-48B7-BADE-AAE1C851DA4D}" presName="Child3" presStyleLbl="node1" presStyleIdx="2" presStyleCnt="3" custLinFactNeighborX="-91751" custLinFactNeighborY="-66135">
        <dgm:presLayoutVars>
          <dgm:chMax val="0"/>
          <dgm:chPref val="0"/>
          <dgm:bulletEnabled val="1"/>
        </dgm:presLayoutVars>
      </dgm:prSet>
      <dgm:spPr/>
    </dgm:pt>
  </dgm:ptLst>
  <dgm:cxnLst>
    <dgm:cxn modelId="{2AEAB31E-543D-4060-BD19-FF4AEF907CC6}" type="presOf" srcId="{DB95535A-FD82-48B7-BADE-AAE1C851DA4D}" destId="{42794279-363E-498D-9FB3-1F3EF725C130}" srcOrd="0" destOrd="0" presId="urn:microsoft.com/office/officeart/2011/layout/HexagonRadial"/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68D8BB58-0421-4174-B907-17D01C59C4D5}" type="presOf" srcId="{7F9DA946-296D-453B-A6D2-38533BFCD828}" destId="{D090D010-993B-4BF7-96B7-31ABC5346A86}" srcOrd="0" destOrd="0" presId="urn:microsoft.com/office/officeart/2011/layout/HexagonRadial"/>
    <dgm:cxn modelId="{F192417D-3C57-4D08-B9EA-BB3522DCFDCF}" srcId="{59D81062-921D-443C-A18F-FCE8E79FD2BC}" destId="{7F9DA946-296D-453B-A6D2-38533BFCD828}" srcOrd="1" destOrd="0" parTransId="{532D4533-9D24-47EC-9E1A-C8ACCB0F2D3C}" sibTransId="{2D5A2018-3EFF-468F-AAA6-A20FCA514F61}"/>
    <dgm:cxn modelId="{63A7B994-2CD1-44EA-AA74-0E5423AD26B6}" srcId="{59D81062-921D-443C-A18F-FCE8E79FD2BC}" destId="{DB95535A-FD82-48B7-BADE-AAE1C851DA4D}" srcOrd="2" destOrd="0" parTransId="{79E93E69-1A58-4A50-8758-8F0E7CEC6453}" sibTransId="{5E58CDD5-FA3F-4DE3-B96C-E1E99B55B665}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2DFD12FA-2DE7-47EB-87BB-BD9A341318D5}" type="presParOf" srcId="{7CCCF137-C8EA-4E45-BC16-5F1F5C302FE8}" destId="{368B00A4-2DD5-4108-AA9F-DCDE5C8FA78D}" srcOrd="3" destOrd="0" presId="urn:microsoft.com/office/officeart/2011/layout/HexagonRadial"/>
    <dgm:cxn modelId="{D847407D-D1B2-4667-B7BC-6A819213A5A5}" type="presParOf" srcId="{368B00A4-2DD5-4108-AA9F-DCDE5C8FA78D}" destId="{B12039FE-892B-4E82-B558-9AAA9909B611}" srcOrd="0" destOrd="0" presId="urn:microsoft.com/office/officeart/2011/layout/HexagonRadial"/>
    <dgm:cxn modelId="{3D576330-65AA-418F-AF31-57C0ED53650D}" type="presParOf" srcId="{7CCCF137-C8EA-4E45-BC16-5F1F5C302FE8}" destId="{D090D010-993B-4BF7-96B7-31ABC5346A86}" srcOrd="4" destOrd="0" presId="urn:microsoft.com/office/officeart/2011/layout/HexagonRadial"/>
    <dgm:cxn modelId="{66A8DE24-2757-4747-BDF3-E696AF8FACA7}" type="presParOf" srcId="{7CCCF137-C8EA-4E45-BC16-5F1F5C302FE8}" destId="{B63AAA91-ED5C-4D43-9069-62E4125BFDE8}" srcOrd="5" destOrd="0" presId="urn:microsoft.com/office/officeart/2011/layout/HexagonRadial"/>
    <dgm:cxn modelId="{C335C080-3A7C-4FCD-AFCA-4DAD72129F0D}" type="presParOf" srcId="{B63AAA91-ED5C-4D43-9069-62E4125BFDE8}" destId="{0C0BC195-3BB5-475E-A8EF-C7D0EC3D306F}" srcOrd="0" destOrd="0" presId="urn:microsoft.com/office/officeart/2011/layout/HexagonRadial"/>
    <dgm:cxn modelId="{4F5F56A2-9430-4AB3-82D3-3734AFA669DB}" type="presParOf" srcId="{7CCCF137-C8EA-4E45-BC16-5F1F5C302FE8}" destId="{42794279-363E-498D-9FB3-1F3EF725C130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7F9DA946-296D-453B-A6D2-38533BFCD828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2D5A2018-3EFF-468F-AAA6-A20FCA514F61}" type="sibTrans" cxnId="{F192417D-3C57-4D08-B9EA-BB3522DCFDCF}">
      <dgm:prSet/>
      <dgm:spPr/>
      <dgm:t>
        <a:bodyPr/>
        <a:lstStyle/>
        <a:p>
          <a:endParaRPr lang="en-US"/>
        </a:p>
      </dgm:t>
    </dgm:pt>
    <dgm:pt modelId="{532D4533-9D24-47EC-9E1A-C8ACCB0F2D3C}" type="parTrans" cxnId="{F192417D-3C57-4D08-B9EA-BB3522DCFDCF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3"/>
      <dgm:spPr/>
    </dgm:pt>
    <dgm:pt modelId="{0F6E8BFF-D292-4273-950E-B63393F44D3A}" type="pres">
      <dgm:prSet presAssocID="{3C10E600-3A8D-44C2-BFC5-27E9C0AC7903}" presName="Child1" presStyleLbl="node1" presStyleIdx="0" presStyleCnt="3" custLinFactY="78129" custLinFactNeighborX="-89449" custLinFactNeighborY="100000">
        <dgm:presLayoutVars>
          <dgm:chMax val="0"/>
          <dgm:chPref val="0"/>
          <dgm:bulletEnabled val="1"/>
        </dgm:presLayoutVars>
      </dgm:prSet>
      <dgm:spPr/>
    </dgm:pt>
    <dgm:pt modelId="{368B00A4-2DD5-4108-AA9F-DCDE5C8FA78D}" type="pres">
      <dgm:prSet presAssocID="{7F9DA946-296D-453B-A6D2-38533BFCD828}" presName="Accent2" presStyleCnt="0"/>
      <dgm:spPr/>
    </dgm:pt>
    <dgm:pt modelId="{B12039FE-892B-4E82-B558-9AAA9909B611}" type="pres">
      <dgm:prSet presAssocID="{7F9DA946-296D-453B-A6D2-38533BFCD828}" presName="Accent" presStyleLbl="bgShp" presStyleIdx="1" presStyleCnt="3" custScaleX="33999" custScaleY="41549" custLinFactY="46579" custLinFactNeighborX="-11229" custLinFactNeighborY="100000"/>
      <dgm:spPr>
        <a:noFill/>
      </dgm:spPr>
    </dgm:pt>
    <dgm:pt modelId="{D090D010-993B-4BF7-96B7-31ABC5346A86}" type="pres">
      <dgm:prSet presAssocID="{7F9DA946-296D-453B-A6D2-38533BFCD828}" presName="Child2" presStyleLbl="node1" presStyleIdx="1" presStyleCnt="3" custScaleX="111246" custScaleY="104549" custLinFactY="-18811" custLinFactNeighborX="4350" custLinFactNeighborY="-100000">
        <dgm:presLayoutVars>
          <dgm:chMax val="0"/>
          <dgm:chPref val="0"/>
          <dgm:bulletEnabled val="1"/>
        </dgm:presLayoutVars>
      </dgm:prSet>
      <dgm:spPr/>
    </dgm:pt>
    <dgm:pt modelId="{B63AAA91-ED5C-4D43-9069-62E4125BFDE8}" type="pres">
      <dgm:prSet presAssocID="{DB95535A-FD82-48B7-BADE-AAE1C851DA4D}" presName="Accent3" presStyleCnt="0"/>
      <dgm:spPr/>
    </dgm:pt>
    <dgm:pt modelId="{0C0BC195-3BB5-475E-A8EF-C7D0EC3D306F}" type="pres">
      <dgm:prSet presAssocID="{DB95535A-FD82-48B7-BADE-AAE1C851DA4D}" presName="Accent" presStyleLbl="bgShp" presStyleIdx="2" presStyleCnt="3" custLinFactX="386070" custLinFactNeighborX="400000" custLinFactNeighborY="-41846"/>
      <dgm:spPr>
        <a:noFill/>
      </dgm:spPr>
    </dgm:pt>
    <dgm:pt modelId="{42794279-363E-498D-9FB3-1F3EF725C130}" type="pres">
      <dgm:prSet presAssocID="{DB95535A-FD82-48B7-BADE-AAE1C851DA4D}" presName="Child3" presStyleLbl="node1" presStyleIdx="2" presStyleCnt="3" custLinFactNeighborX="-91751" custLinFactNeighborY="-66135">
        <dgm:presLayoutVars>
          <dgm:chMax val="0"/>
          <dgm:chPref val="0"/>
          <dgm:bulletEnabled val="1"/>
        </dgm:presLayoutVars>
      </dgm:prSet>
      <dgm:spPr/>
    </dgm:pt>
  </dgm:ptLst>
  <dgm:cxnLst>
    <dgm:cxn modelId="{2AEAB31E-543D-4060-BD19-FF4AEF907CC6}" type="presOf" srcId="{DB95535A-FD82-48B7-BADE-AAE1C851DA4D}" destId="{42794279-363E-498D-9FB3-1F3EF725C130}" srcOrd="0" destOrd="0" presId="urn:microsoft.com/office/officeart/2011/layout/HexagonRadial"/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68D8BB58-0421-4174-B907-17D01C59C4D5}" type="presOf" srcId="{7F9DA946-296D-453B-A6D2-38533BFCD828}" destId="{D090D010-993B-4BF7-96B7-31ABC5346A86}" srcOrd="0" destOrd="0" presId="urn:microsoft.com/office/officeart/2011/layout/HexagonRadial"/>
    <dgm:cxn modelId="{F192417D-3C57-4D08-B9EA-BB3522DCFDCF}" srcId="{59D81062-921D-443C-A18F-FCE8E79FD2BC}" destId="{7F9DA946-296D-453B-A6D2-38533BFCD828}" srcOrd="1" destOrd="0" parTransId="{532D4533-9D24-47EC-9E1A-C8ACCB0F2D3C}" sibTransId="{2D5A2018-3EFF-468F-AAA6-A20FCA514F61}"/>
    <dgm:cxn modelId="{63A7B994-2CD1-44EA-AA74-0E5423AD26B6}" srcId="{59D81062-921D-443C-A18F-FCE8E79FD2BC}" destId="{DB95535A-FD82-48B7-BADE-AAE1C851DA4D}" srcOrd="2" destOrd="0" parTransId="{79E93E69-1A58-4A50-8758-8F0E7CEC6453}" sibTransId="{5E58CDD5-FA3F-4DE3-B96C-E1E99B55B665}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2DFD12FA-2DE7-47EB-87BB-BD9A341318D5}" type="presParOf" srcId="{7CCCF137-C8EA-4E45-BC16-5F1F5C302FE8}" destId="{368B00A4-2DD5-4108-AA9F-DCDE5C8FA78D}" srcOrd="3" destOrd="0" presId="urn:microsoft.com/office/officeart/2011/layout/HexagonRadial"/>
    <dgm:cxn modelId="{D847407D-D1B2-4667-B7BC-6A819213A5A5}" type="presParOf" srcId="{368B00A4-2DD5-4108-AA9F-DCDE5C8FA78D}" destId="{B12039FE-892B-4E82-B558-9AAA9909B611}" srcOrd="0" destOrd="0" presId="urn:microsoft.com/office/officeart/2011/layout/HexagonRadial"/>
    <dgm:cxn modelId="{3D576330-65AA-418F-AF31-57C0ED53650D}" type="presParOf" srcId="{7CCCF137-C8EA-4E45-BC16-5F1F5C302FE8}" destId="{D090D010-993B-4BF7-96B7-31ABC5346A86}" srcOrd="4" destOrd="0" presId="urn:microsoft.com/office/officeart/2011/layout/HexagonRadial"/>
    <dgm:cxn modelId="{66A8DE24-2757-4747-BDF3-E696AF8FACA7}" type="presParOf" srcId="{7CCCF137-C8EA-4E45-BC16-5F1F5C302FE8}" destId="{B63AAA91-ED5C-4D43-9069-62E4125BFDE8}" srcOrd="5" destOrd="0" presId="urn:microsoft.com/office/officeart/2011/layout/HexagonRadial"/>
    <dgm:cxn modelId="{C335C080-3A7C-4FCD-AFCA-4DAD72129F0D}" type="presParOf" srcId="{B63AAA91-ED5C-4D43-9069-62E4125BFDE8}" destId="{0C0BC195-3BB5-475E-A8EF-C7D0EC3D306F}" srcOrd="0" destOrd="0" presId="urn:microsoft.com/office/officeart/2011/layout/HexagonRadial"/>
    <dgm:cxn modelId="{4F5F56A2-9430-4AB3-82D3-3734AFA669DB}" type="presParOf" srcId="{7CCCF137-C8EA-4E45-BC16-5F1F5C302FE8}" destId="{42794279-363E-498D-9FB3-1F3EF725C130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31C038-275A-49FC-903F-7CBD4AD6151E}" type="doc">
      <dgm:prSet loTypeId="urn:microsoft.com/office/officeart/2008/layout/AlternatingHexagons" loCatId="list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9AF0968-F186-4670-B282-9B3F0C66BC41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3C6C59CE-E0AC-4F64-9907-42CE06F75974}" type="parTrans" cxnId="{5F1917E2-9389-4A02-B157-980B8AE59E25}">
      <dgm:prSet/>
      <dgm:spPr/>
      <dgm:t>
        <a:bodyPr/>
        <a:lstStyle/>
        <a:p>
          <a:endParaRPr lang="en-US"/>
        </a:p>
      </dgm:t>
    </dgm:pt>
    <dgm:pt modelId="{720F3BD0-4D32-4893-8E5E-01EE4996057E}" type="sibTrans" cxnId="{5F1917E2-9389-4A02-B157-980B8AE59E25}">
      <dgm:prSet/>
      <dgm:spPr/>
      <dgm:t>
        <a:bodyPr/>
        <a:lstStyle/>
        <a:p>
          <a:endParaRPr lang="en-US"/>
        </a:p>
      </dgm:t>
    </dgm:pt>
    <dgm:pt modelId="{0512774B-4690-4137-AB13-9FEFEEC1E7EF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E8182E50-1068-445D-8493-90AF88E94029}" type="parTrans" cxnId="{D07423B4-0CE5-4DC4-85B2-24A9E8378915}">
      <dgm:prSet/>
      <dgm:spPr/>
      <dgm:t>
        <a:bodyPr/>
        <a:lstStyle/>
        <a:p>
          <a:endParaRPr lang="en-US"/>
        </a:p>
      </dgm:t>
    </dgm:pt>
    <dgm:pt modelId="{ED269EC0-0D21-4F9C-AC1D-4864A11FFB75}" type="sibTrans" cxnId="{D07423B4-0CE5-4DC4-85B2-24A9E8378915}">
      <dgm:prSet/>
      <dgm:spPr/>
      <dgm:t>
        <a:bodyPr/>
        <a:lstStyle/>
        <a:p>
          <a:endParaRPr lang="en-US"/>
        </a:p>
      </dgm:t>
    </dgm:pt>
    <dgm:pt modelId="{B7A708BE-121D-4D95-8D80-165A117F0A5D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6189C608-38A1-4D86-B170-4982C2830829}" type="sibTrans" cxnId="{871864DC-1BCE-4E86-9574-5960A9D3A25F}">
      <dgm:prSet/>
      <dgm:spPr/>
      <dgm:t>
        <a:bodyPr/>
        <a:lstStyle/>
        <a:p>
          <a:endParaRPr lang="en-US"/>
        </a:p>
      </dgm:t>
    </dgm:pt>
    <dgm:pt modelId="{781903FE-CDC2-4000-93A0-A0D6195DE534}" type="parTrans" cxnId="{871864DC-1BCE-4E86-9574-5960A9D3A25F}">
      <dgm:prSet/>
      <dgm:spPr/>
      <dgm:t>
        <a:bodyPr/>
        <a:lstStyle/>
        <a:p>
          <a:endParaRPr lang="en-US"/>
        </a:p>
      </dgm:t>
    </dgm:pt>
    <dgm:pt modelId="{71F4D090-BC2A-478E-AEA4-2AF7C31A454B}" type="pres">
      <dgm:prSet presAssocID="{D831C038-275A-49FC-903F-7CBD4AD6151E}" presName="Name0" presStyleCnt="0">
        <dgm:presLayoutVars>
          <dgm:chMax/>
          <dgm:chPref/>
          <dgm:dir/>
          <dgm:animLvl val="lvl"/>
        </dgm:presLayoutVars>
      </dgm:prSet>
      <dgm:spPr/>
    </dgm:pt>
    <dgm:pt modelId="{E55A8029-B890-4F63-B9F7-6DD36B5A91CF}" type="pres">
      <dgm:prSet presAssocID="{B7A708BE-121D-4D95-8D80-165A117F0A5D}" presName="composite" presStyleCnt="0"/>
      <dgm:spPr/>
    </dgm:pt>
    <dgm:pt modelId="{7AC4FF4D-29FC-425A-88F5-D8D8D8721676}" type="pres">
      <dgm:prSet presAssocID="{B7A708BE-121D-4D95-8D80-165A117F0A5D}" presName="Parent1" presStyleLbl="node1" presStyleIdx="0" presStyleCnt="6" custLinFactX="98240" custLinFactNeighborX="100000" custLinFactNeighborY="81838">
        <dgm:presLayoutVars>
          <dgm:chMax val="1"/>
          <dgm:chPref val="1"/>
          <dgm:bulletEnabled val="1"/>
        </dgm:presLayoutVars>
      </dgm:prSet>
      <dgm:spPr/>
    </dgm:pt>
    <dgm:pt modelId="{3371851C-0B6D-47C9-B978-7E0BF528CE2C}" type="pres">
      <dgm:prSet presAssocID="{B7A708BE-121D-4D95-8D80-165A117F0A5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2AFA78-0F57-42D8-AA9B-4A3DC71CCF62}" type="pres">
      <dgm:prSet presAssocID="{B7A708BE-121D-4D95-8D80-165A117F0A5D}" presName="BalanceSpacing" presStyleCnt="0"/>
      <dgm:spPr/>
    </dgm:pt>
    <dgm:pt modelId="{59A622A4-8F87-460F-9E80-1D781AE77D56}" type="pres">
      <dgm:prSet presAssocID="{B7A708BE-121D-4D95-8D80-165A117F0A5D}" presName="BalanceSpacing1" presStyleCnt="0"/>
      <dgm:spPr/>
    </dgm:pt>
    <dgm:pt modelId="{72017ED2-89CD-49D1-BB80-FDE435B88817}" type="pres">
      <dgm:prSet presAssocID="{6189C608-38A1-4D86-B170-4982C2830829}" presName="Accent1Text" presStyleLbl="node1" presStyleIdx="1" presStyleCnt="6" custScaleX="120123" custScaleY="110655" custLinFactNeighborX="-58477" custLinFactNeighborY="75666"/>
      <dgm:spPr/>
    </dgm:pt>
    <dgm:pt modelId="{1BA3D506-8264-4249-BD68-B7A644A0F317}" type="pres">
      <dgm:prSet presAssocID="{6189C608-38A1-4D86-B170-4982C2830829}" presName="spaceBetweenRectangles" presStyleCnt="0"/>
      <dgm:spPr/>
    </dgm:pt>
    <dgm:pt modelId="{6DC17C76-1191-4D43-9880-D0A3D9CB3CE5}" type="pres">
      <dgm:prSet presAssocID="{99AF0968-F186-4670-B282-9B3F0C66BC41}" presName="composite" presStyleCnt="0"/>
      <dgm:spPr/>
    </dgm:pt>
    <dgm:pt modelId="{362480D3-E4E6-432F-AE79-F408BC9AC588}" type="pres">
      <dgm:prSet presAssocID="{99AF0968-F186-4670-B282-9B3F0C66BC41}" presName="Parent1" presStyleLbl="node1" presStyleIdx="2" presStyleCnt="6" custScaleX="164505" custScaleY="148710" custLinFactNeighborX="39596" custLinFactNeighborY="-52438">
        <dgm:presLayoutVars>
          <dgm:chMax val="1"/>
          <dgm:chPref val="1"/>
          <dgm:bulletEnabled val="1"/>
        </dgm:presLayoutVars>
      </dgm:prSet>
      <dgm:spPr/>
    </dgm:pt>
    <dgm:pt modelId="{CD5AD925-DEBF-43B4-AA55-201542423554}" type="pres">
      <dgm:prSet presAssocID="{99AF0968-F186-4670-B282-9B3F0C66BC4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1E05BC3-AF69-4587-85A2-85AE629014F1}" type="pres">
      <dgm:prSet presAssocID="{99AF0968-F186-4670-B282-9B3F0C66BC41}" presName="BalanceSpacing" presStyleCnt="0"/>
      <dgm:spPr/>
    </dgm:pt>
    <dgm:pt modelId="{B85AE198-0537-478F-9A61-848781CF574C}" type="pres">
      <dgm:prSet presAssocID="{99AF0968-F186-4670-B282-9B3F0C66BC41}" presName="BalanceSpacing1" presStyleCnt="0"/>
      <dgm:spPr/>
    </dgm:pt>
    <dgm:pt modelId="{FECCA8D5-BFE1-4A82-A492-3D5600F528EF}" type="pres">
      <dgm:prSet presAssocID="{720F3BD0-4D32-4893-8E5E-01EE4996057E}" presName="Accent1Text" presStyleLbl="node1" presStyleIdx="3" presStyleCnt="6" custScaleX="140267" custScaleY="131263" custLinFactNeighborX="11954" custLinFactNeighborY="59813"/>
      <dgm:spPr/>
    </dgm:pt>
    <dgm:pt modelId="{3E10EC63-99EA-427C-95D0-9973D6BCD508}" type="pres">
      <dgm:prSet presAssocID="{720F3BD0-4D32-4893-8E5E-01EE4996057E}" presName="spaceBetweenRectangles" presStyleCnt="0"/>
      <dgm:spPr/>
    </dgm:pt>
    <dgm:pt modelId="{FFCBC1D8-E110-40E8-AFE7-3A9A708C7C86}" type="pres">
      <dgm:prSet presAssocID="{0512774B-4690-4137-AB13-9FEFEEC1E7EF}" presName="composite" presStyleCnt="0"/>
      <dgm:spPr/>
    </dgm:pt>
    <dgm:pt modelId="{96C9CFEF-068D-401D-8A5F-412ACD668D3F}" type="pres">
      <dgm:prSet presAssocID="{0512774B-4690-4137-AB13-9FEFEEC1E7EF}" presName="Parent1" presStyleLbl="node1" presStyleIdx="4" presStyleCnt="6" custScaleY="95350" custLinFactX="-100000" custLinFactNeighborX="-120555" custLinFactNeighborY="-62924">
        <dgm:presLayoutVars>
          <dgm:chMax val="1"/>
          <dgm:chPref val="1"/>
          <dgm:bulletEnabled val="1"/>
        </dgm:presLayoutVars>
      </dgm:prSet>
      <dgm:spPr/>
    </dgm:pt>
    <dgm:pt modelId="{BBE34FD6-9725-4B86-9F43-8DE7E12A16EB}" type="pres">
      <dgm:prSet presAssocID="{0512774B-4690-4137-AB13-9FEFEEC1E7E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72056C-47AB-4F59-B350-7D3C42A60615}" type="pres">
      <dgm:prSet presAssocID="{0512774B-4690-4137-AB13-9FEFEEC1E7EF}" presName="BalanceSpacing" presStyleCnt="0"/>
      <dgm:spPr/>
    </dgm:pt>
    <dgm:pt modelId="{EB2A39BB-B5FB-43AE-8587-891C9806AE54}" type="pres">
      <dgm:prSet presAssocID="{0512774B-4690-4137-AB13-9FEFEEC1E7EF}" presName="BalanceSpacing1" presStyleCnt="0"/>
      <dgm:spPr/>
    </dgm:pt>
    <dgm:pt modelId="{41D49EFA-E59A-4E19-A342-E446A1773199}" type="pres">
      <dgm:prSet presAssocID="{ED269EC0-0D21-4F9C-AC1D-4864A11FFB75}" presName="Accent1Text" presStyleLbl="node1" presStyleIdx="5" presStyleCnt="6" custLinFactNeighborX="-7777" custLinFactNeighborY="-60285"/>
      <dgm:spPr/>
    </dgm:pt>
  </dgm:ptLst>
  <dgm:cxnLst>
    <dgm:cxn modelId="{60DF497D-3ED4-4DC1-84FB-025FDD8CC74A}" type="presOf" srcId="{6189C608-38A1-4D86-B170-4982C2830829}" destId="{72017ED2-89CD-49D1-BB80-FDE435B88817}" srcOrd="0" destOrd="0" presId="urn:microsoft.com/office/officeart/2008/layout/AlternatingHexagons"/>
    <dgm:cxn modelId="{B72DD58A-125A-48BB-A030-176E7F4EFFC7}" type="presOf" srcId="{720F3BD0-4D32-4893-8E5E-01EE4996057E}" destId="{FECCA8D5-BFE1-4A82-A492-3D5600F528EF}" srcOrd="0" destOrd="0" presId="urn:microsoft.com/office/officeart/2008/layout/AlternatingHexagons"/>
    <dgm:cxn modelId="{4DB2E38F-45EA-4B3D-A430-859F2F81247D}" type="presOf" srcId="{B7A708BE-121D-4D95-8D80-165A117F0A5D}" destId="{7AC4FF4D-29FC-425A-88F5-D8D8D8721676}" srcOrd="0" destOrd="0" presId="urn:microsoft.com/office/officeart/2008/layout/AlternatingHexagons"/>
    <dgm:cxn modelId="{28FCF599-FA8C-47C0-97A3-47A68600267E}" type="presOf" srcId="{99AF0968-F186-4670-B282-9B3F0C66BC41}" destId="{362480D3-E4E6-432F-AE79-F408BC9AC588}" srcOrd="0" destOrd="0" presId="urn:microsoft.com/office/officeart/2008/layout/AlternatingHexagons"/>
    <dgm:cxn modelId="{D07423B4-0CE5-4DC4-85B2-24A9E8378915}" srcId="{D831C038-275A-49FC-903F-7CBD4AD6151E}" destId="{0512774B-4690-4137-AB13-9FEFEEC1E7EF}" srcOrd="2" destOrd="0" parTransId="{E8182E50-1068-445D-8493-90AF88E94029}" sibTransId="{ED269EC0-0D21-4F9C-AC1D-4864A11FFB75}"/>
    <dgm:cxn modelId="{B47B19B7-218E-4A98-8B47-D9D0B734A605}" type="presOf" srcId="{D831C038-275A-49FC-903F-7CBD4AD6151E}" destId="{71F4D090-BC2A-478E-AEA4-2AF7C31A454B}" srcOrd="0" destOrd="0" presId="urn:microsoft.com/office/officeart/2008/layout/AlternatingHexagons"/>
    <dgm:cxn modelId="{5485C2CF-45FF-47DC-B501-44B85C049E9E}" type="presOf" srcId="{ED269EC0-0D21-4F9C-AC1D-4864A11FFB75}" destId="{41D49EFA-E59A-4E19-A342-E446A1773199}" srcOrd="0" destOrd="0" presId="urn:microsoft.com/office/officeart/2008/layout/AlternatingHexagons"/>
    <dgm:cxn modelId="{871864DC-1BCE-4E86-9574-5960A9D3A25F}" srcId="{D831C038-275A-49FC-903F-7CBD4AD6151E}" destId="{B7A708BE-121D-4D95-8D80-165A117F0A5D}" srcOrd="0" destOrd="0" parTransId="{781903FE-CDC2-4000-93A0-A0D6195DE534}" sibTransId="{6189C608-38A1-4D86-B170-4982C2830829}"/>
    <dgm:cxn modelId="{5F1917E2-9389-4A02-B157-980B8AE59E25}" srcId="{D831C038-275A-49FC-903F-7CBD4AD6151E}" destId="{99AF0968-F186-4670-B282-9B3F0C66BC41}" srcOrd="1" destOrd="0" parTransId="{3C6C59CE-E0AC-4F64-9907-42CE06F75974}" sibTransId="{720F3BD0-4D32-4893-8E5E-01EE4996057E}"/>
    <dgm:cxn modelId="{04264BEC-4804-4EE5-A832-6C60D88F7349}" type="presOf" srcId="{0512774B-4690-4137-AB13-9FEFEEC1E7EF}" destId="{96C9CFEF-068D-401D-8A5F-412ACD668D3F}" srcOrd="0" destOrd="0" presId="urn:microsoft.com/office/officeart/2008/layout/AlternatingHexagons"/>
    <dgm:cxn modelId="{BE02C75B-7301-43DF-8952-2F12D345E152}" type="presParOf" srcId="{71F4D090-BC2A-478E-AEA4-2AF7C31A454B}" destId="{E55A8029-B890-4F63-B9F7-6DD36B5A91CF}" srcOrd="0" destOrd="0" presId="urn:microsoft.com/office/officeart/2008/layout/AlternatingHexagons"/>
    <dgm:cxn modelId="{3B3EB2EE-F45F-453C-AE29-DBB01952C605}" type="presParOf" srcId="{E55A8029-B890-4F63-B9F7-6DD36B5A91CF}" destId="{7AC4FF4D-29FC-425A-88F5-D8D8D8721676}" srcOrd="0" destOrd="0" presId="urn:microsoft.com/office/officeart/2008/layout/AlternatingHexagons"/>
    <dgm:cxn modelId="{05899FDC-75D3-4079-9300-5D040CC67323}" type="presParOf" srcId="{E55A8029-B890-4F63-B9F7-6DD36B5A91CF}" destId="{3371851C-0B6D-47C9-B978-7E0BF528CE2C}" srcOrd="1" destOrd="0" presId="urn:microsoft.com/office/officeart/2008/layout/AlternatingHexagons"/>
    <dgm:cxn modelId="{E5C96831-07DC-4D95-A0B2-5DCF5950FCF7}" type="presParOf" srcId="{E55A8029-B890-4F63-B9F7-6DD36B5A91CF}" destId="{862AFA78-0F57-42D8-AA9B-4A3DC71CCF62}" srcOrd="2" destOrd="0" presId="urn:microsoft.com/office/officeart/2008/layout/AlternatingHexagons"/>
    <dgm:cxn modelId="{8D4CB96E-4F47-4B52-9FF1-75A02F7E2E5D}" type="presParOf" srcId="{E55A8029-B890-4F63-B9F7-6DD36B5A91CF}" destId="{59A622A4-8F87-460F-9E80-1D781AE77D56}" srcOrd="3" destOrd="0" presId="urn:microsoft.com/office/officeart/2008/layout/AlternatingHexagons"/>
    <dgm:cxn modelId="{5583E2CF-C745-4D25-ADD0-CAF5A1B367CD}" type="presParOf" srcId="{E55A8029-B890-4F63-B9F7-6DD36B5A91CF}" destId="{72017ED2-89CD-49D1-BB80-FDE435B88817}" srcOrd="4" destOrd="0" presId="urn:microsoft.com/office/officeart/2008/layout/AlternatingHexagons"/>
    <dgm:cxn modelId="{3BC964B2-4974-407B-B623-230253BE2391}" type="presParOf" srcId="{71F4D090-BC2A-478E-AEA4-2AF7C31A454B}" destId="{1BA3D506-8264-4249-BD68-B7A644A0F317}" srcOrd="1" destOrd="0" presId="urn:microsoft.com/office/officeart/2008/layout/AlternatingHexagons"/>
    <dgm:cxn modelId="{42F324FB-982F-4F95-ADAE-D4221BD7C692}" type="presParOf" srcId="{71F4D090-BC2A-478E-AEA4-2AF7C31A454B}" destId="{6DC17C76-1191-4D43-9880-D0A3D9CB3CE5}" srcOrd="2" destOrd="0" presId="urn:microsoft.com/office/officeart/2008/layout/AlternatingHexagons"/>
    <dgm:cxn modelId="{BC31EE08-CF1E-49E4-9F5F-1D3C26D40A81}" type="presParOf" srcId="{6DC17C76-1191-4D43-9880-D0A3D9CB3CE5}" destId="{362480D3-E4E6-432F-AE79-F408BC9AC588}" srcOrd="0" destOrd="0" presId="urn:microsoft.com/office/officeart/2008/layout/AlternatingHexagons"/>
    <dgm:cxn modelId="{8F8B56FF-F52A-4452-9ED6-C68C82D7E300}" type="presParOf" srcId="{6DC17C76-1191-4D43-9880-D0A3D9CB3CE5}" destId="{CD5AD925-DEBF-43B4-AA55-201542423554}" srcOrd="1" destOrd="0" presId="urn:microsoft.com/office/officeart/2008/layout/AlternatingHexagons"/>
    <dgm:cxn modelId="{07138777-4550-41ED-BF49-6F8A2A63C563}" type="presParOf" srcId="{6DC17C76-1191-4D43-9880-D0A3D9CB3CE5}" destId="{31E05BC3-AF69-4587-85A2-85AE629014F1}" srcOrd="2" destOrd="0" presId="urn:microsoft.com/office/officeart/2008/layout/AlternatingHexagons"/>
    <dgm:cxn modelId="{99363B4C-4425-4C56-8C55-8F155FD0D363}" type="presParOf" srcId="{6DC17C76-1191-4D43-9880-D0A3D9CB3CE5}" destId="{B85AE198-0537-478F-9A61-848781CF574C}" srcOrd="3" destOrd="0" presId="urn:microsoft.com/office/officeart/2008/layout/AlternatingHexagons"/>
    <dgm:cxn modelId="{3B46BE42-5A9B-48D7-BD2B-E681261916AF}" type="presParOf" srcId="{6DC17C76-1191-4D43-9880-D0A3D9CB3CE5}" destId="{FECCA8D5-BFE1-4A82-A492-3D5600F528EF}" srcOrd="4" destOrd="0" presId="urn:microsoft.com/office/officeart/2008/layout/AlternatingHexagons"/>
    <dgm:cxn modelId="{D871B5DD-2186-45EA-8219-F4FA0A5351CB}" type="presParOf" srcId="{71F4D090-BC2A-478E-AEA4-2AF7C31A454B}" destId="{3E10EC63-99EA-427C-95D0-9973D6BCD508}" srcOrd="3" destOrd="0" presId="urn:microsoft.com/office/officeart/2008/layout/AlternatingHexagons"/>
    <dgm:cxn modelId="{70DBF453-C2DD-4053-983A-1AE4B99D8D1C}" type="presParOf" srcId="{71F4D090-BC2A-478E-AEA4-2AF7C31A454B}" destId="{FFCBC1D8-E110-40E8-AFE7-3A9A708C7C86}" srcOrd="4" destOrd="0" presId="urn:microsoft.com/office/officeart/2008/layout/AlternatingHexagons"/>
    <dgm:cxn modelId="{84D293D3-92E4-4DD6-A832-C91F90EE8FEE}" type="presParOf" srcId="{FFCBC1D8-E110-40E8-AFE7-3A9A708C7C86}" destId="{96C9CFEF-068D-401D-8A5F-412ACD668D3F}" srcOrd="0" destOrd="0" presId="urn:microsoft.com/office/officeart/2008/layout/AlternatingHexagons"/>
    <dgm:cxn modelId="{21811095-B513-4DF4-9C15-B18274CBF66C}" type="presParOf" srcId="{FFCBC1D8-E110-40E8-AFE7-3A9A708C7C86}" destId="{BBE34FD6-9725-4B86-9F43-8DE7E12A16EB}" srcOrd="1" destOrd="0" presId="urn:microsoft.com/office/officeart/2008/layout/AlternatingHexagons"/>
    <dgm:cxn modelId="{FBD83C12-B644-4A8D-B258-02C3AD85C6E6}" type="presParOf" srcId="{FFCBC1D8-E110-40E8-AFE7-3A9A708C7C86}" destId="{D872056C-47AB-4F59-B350-7D3C42A60615}" srcOrd="2" destOrd="0" presId="urn:microsoft.com/office/officeart/2008/layout/AlternatingHexagons"/>
    <dgm:cxn modelId="{06D2EA7F-88EA-4B27-946B-C120B049D0D3}" type="presParOf" srcId="{FFCBC1D8-E110-40E8-AFE7-3A9A708C7C86}" destId="{EB2A39BB-B5FB-43AE-8587-891C9806AE54}" srcOrd="3" destOrd="0" presId="urn:microsoft.com/office/officeart/2008/layout/AlternatingHexagons"/>
    <dgm:cxn modelId="{27DF8E5B-4E93-41BD-B032-7CCDACEEF5DF}" type="presParOf" srcId="{FFCBC1D8-E110-40E8-AFE7-3A9A708C7C86}" destId="{41D49EFA-E59A-4E19-A342-E446A177319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7F9DA946-296D-453B-A6D2-38533BFCD828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532D4533-9D24-47EC-9E1A-C8ACCB0F2D3C}" type="parTrans" cxnId="{F192417D-3C57-4D08-B9EA-BB3522DCFDCF}">
      <dgm:prSet/>
      <dgm:spPr/>
      <dgm:t>
        <a:bodyPr/>
        <a:lstStyle/>
        <a:p>
          <a:endParaRPr lang="en-US"/>
        </a:p>
      </dgm:t>
    </dgm:pt>
    <dgm:pt modelId="{2D5A2018-3EFF-468F-AAA6-A20FCA514F61}" type="sibTrans" cxnId="{F192417D-3C57-4D08-B9EA-BB3522DCFDCF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3"/>
      <dgm:spPr/>
    </dgm:pt>
    <dgm:pt modelId="{0F6E8BFF-D292-4273-950E-B63393F44D3A}" type="pres">
      <dgm:prSet presAssocID="{3C10E600-3A8D-44C2-BFC5-27E9C0AC7903}" presName="Child1" presStyleLbl="node1" presStyleIdx="0" presStyleCnt="3" custLinFactY="76806" custLinFactNeighborX="-99218" custLinFactNeighborY="100000">
        <dgm:presLayoutVars>
          <dgm:chMax val="0"/>
          <dgm:chPref val="0"/>
          <dgm:bulletEnabled val="1"/>
        </dgm:presLayoutVars>
      </dgm:prSet>
      <dgm:spPr/>
    </dgm:pt>
    <dgm:pt modelId="{368B00A4-2DD5-4108-AA9F-DCDE5C8FA78D}" type="pres">
      <dgm:prSet presAssocID="{7F9DA946-296D-453B-A6D2-38533BFCD828}" presName="Accent2" presStyleCnt="0"/>
      <dgm:spPr/>
    </dgm:pt>
    <dgm:pt modelId="{B12039FE-892B-4E82-B558-9AAA9909B611}" type="pres">
      <dgm:prSet presAssocID="{7F9DA946-296D-453B-A6D2-38533BFCD828}" presName="Accent" presStyleLbl="bgShp" presStyleIdx="1" presStyleCnt="3" custScaleX="33999" custScaleY="41549" custLinFactY="46579" custLinFactNeighborX="-11229" custLinFactNeighborY="100000"/>
      <dgm:spPr>
        <a:noFill/>
      </dgm:spPr>
    </dgm:pt>
    <dgm:pt modelId="{D090D010-993B-4BF7-96B7-31ABC5346A86}" type="pres">
      <dgm:prSet presAssocID="{7F9DA946-296D-453B-A6D2-38533BFCD828}" presName="Child2" presStyleLbl="node1" presStyleIdx="1" presStyleCnt="3" custLinFactY="-10880" custLinFactNeighborX="65" custLinFactNeighborY="-100000">
        <dgm:presLayoutVars>
          <dgm:chMax val="0"/>
          <dgm:chPref val="0"/>
          <dgm:bulletEnabled val="1"/>
        </dgm:presLayoutVars>
      </dgm:prSet>
      <dgm:spPr/>
    </dgm:pt>
    <dgm:pt modelId="{B63AAA91-ED5C-4D43-9069-62E4125BFDE8}" type="pres">
      <dgm:prSet presAssocID="{DB95535A-FD82-48B7-BADE-AAE1C851DA4D}" presName="Accent3" presStyleCnt="0"/>
      <dgm:spPr/>
    </dgm:pt>
    <dgm:pt modelId="{0C0BC195-3BB5-475E-A8EF-C7D0EC3D306F}" type="pres">
      <dgm:prSet presAssocID="{DB95535A-FD82-48B7-BADE-AAE1C851DA4D}" presName="Accent" presStyleLbl="bgShp" presStyleIdx="2" presStyleCnt="3" custLinFactX="386070" custLinFactNeighborX="400000" custLinFactNeighborY="-41846"/>
      <dgm:spPr>
        <a:noFill/>
      </dgm:spPr>
    </dgm:pt>
    <dgm:pt modelId="{42794279-363E-498D-9FB3-1F3EF725C130}" type="pres">
      <dgm:prSet presAssocID="{DB95535A-FD82-48B7-BADE-AAE1C851DA4D}" presName="Child3" presStyleLbl="node1" presStyleIdx="2" presStyleCnt="3" custLinFactNeighborX="-89030" custLinFactNeighborY="-58373">
        <dgm:presLayoutVars>
          <dgm:chMax val="0"/>
          <dgm:chPref val="0"/>
          <dgm:bulletEnabled val="1"/>
        </dgm:presLayoutVars>
      </dgm:prSet>
      <dgm:spPr/>
    </dgm:pt>
  </dgm:ptLst>
  <dgm:cxnLst>
    <dgm:cxn modelId="{2AEAB31E-543D-4060-BD19-FF4AEF907CC6}" type="presOf" srcId="{DB95535A-FD82-48B7-BADE-AAE1C851DA4D}" destId="{42794279-363E-498D-9FB3-1F3EF725C130}" srcOrd="0" destOrd="0" presId="urn:microsoft.com/office/officeart/2011/layout/HexagonRadial"/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68D8BB58-0421-4174-B907-17D01C59C4D5}" type="presOf" srcId="{7F9DA946-296D-453B-A6D2-38533BFCD828}" destId="{D090D010-993B-4BF7-96B7-31ABC5346A86}" srcOrd="0" destOrd="0" presId="urn:microsoft.com/office/officeart/2011/layout/HexagonRadial"/>
    <dgm:cxn modelId="{F192417D-3C57-4D08-B9EA-BB3522DCFDCF}" srcId="{59D81062-921D-443C-A18F-FCE8E79FD2BC}" destId="{7F9DA946-296D-453B-A6D2-38533BFCD828}" srcOrd="1" destOrd="0" parTransId="{532D4533-9D24-47EC-9E1A-C8ACCB0F2D3C}" sibTransId="{2D5A2018-3EFF-468F-AAA6-A20FCA514F61}"/>
    <dgm:cxn modelId="{63A7B994-2CD1-44EA-AA74-0E5423AD26B6}" srcId="{59D81062-921D-443C-A18F-FCE8E79FD2BC}" destId="{DB95535A-FD82-48B7-BADE-AAE1C851DA4D}" srcOrd="2" destOrd="0" parTransId="{79E93E69-1A58-4A50-8758-8F0E7CEC6453}" sibTransId="{5E58CDD5-FA3F-4DE3-B96C-E1E99B55B665}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2DFD12FA-2DE7-47EB-87BB-BD9A341318D5}" type="presParOf" srcId="{7CCCF137-C8EA-4E45-BC16-5F1F5C302FE8}" destId="{368B00A4-2DD5-4108-AA9F-DCDE5C8FA78D}" srcOrd="3" destOrd="0" presId="urn:microsoft.com/office/officeart/2011/layout/HexagonRadial"/>
    <dgm:cxn modelId="{D847407D-D1B2-4667-B7BC-6A819213A5A5}" type="presParOf" srcId="{368B00A4-2DD5-4108-AA9F-DCDE5C8FA78D}" destId="{B12039FE-892B-4E82-B558-9AAA9909B611}" srcOrd="0" destOrd="0" presId="urn:microsoft.com/office/officeart/2011/layout/HexagonRadial"/>
    <dgm:cxn modelId="{3D576330-65AA-418F-AF31-57C0ED53650D}" type="presParOf" srcId="{7CCCF137-C8EA-4E45-BC16-5F1F5C302FE8}" destId="{D090D010-993B-4BF7-96B7-31ABC5346A86}" srcOrd="4" destOrd="0" presId="urn:microsoft.com/office/officeart/2011/layout/HexagonRadial"/>
    <dgm:cxn modelId="{66A8DE24-2757-4747-BDF3-E696AF8FACA7}" type="presParOf" srcId="{7CCCF137-C8EA-4E45-BC16-5F1F5C302FE8}" destId="{B63AAA91-ED5C-4D43-9069-62E4125BFDE8}" srcOrd="5" destOrd="0" presId="urn:microsoft.com/office/officeart/2011/layout/HexagonRadial"/>
    <dgm:cxn modelId="{C335C080-3A7C-4FCD-AFCA-4DAD72129F0D}" type="presParOf" srcId="{B63AAA91-ED5C-4D43-9069-62E4125BFDE8}" destId="{0C0BC195-3BB5-475E-A8EF-C7D0EC3D306F}" srcOrd="0" destOrd="0" presId="urn:microsoft.com/office/officeart/2011/layout/HexagonRadial"/>
    <dgm:cxn modelId="{4F5F56A2-9430-4AB3-82D3-3734AFA669DB}" type="presParOf" srcId="{7CCCF137-C8EA-4E45-BC16-5F1F5C302FE8}" destId="{42794279-363E-498D-9FB3-1F3EF725C130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31C038-275A-49FC-903F-7CBD4AD6151E}" type="doc">
      <dgm:prSet loTypeId="urn:microsoft.com/office/officeart/2008/layout/AlternatingHexagons" loCatId="list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9AF0968-F186-4670-B282-9B3F0C66BC41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3C6C59CE-E0AC-4F64-9907-42CE06F75974}" type="parTrans" cxnId="{5F1917E2-9389-4A02-B157-980B8AE59E25}">
      <dgm:prSet/>
      <dgm:spPr/>
      <dgm:t>
        <a:bodyPr/>
        <a:lstStyle/>
        <a:p>
          <a:endParaRPr lang="en-US"/>
        </a:p>
      </dgm:t>
    </dgm:pt>
    <dgm:pt modelId="{720F3BD0-4D32-4893-8E5E-01EE4996057E}" type="sibTrans" cxnId="{5F1917E2-9389-4A02-B157-980B8AE59E25}">
      <dgm:prSet/>
      <dgm:spPr/>
      <dgm:t>
        <a:bodyPr/>
        <a:lstStyle/>
        <a:p>
          <a:endParaRPr lang="en-US"/>
        </a:p>
      </dgm:t>
    </dgm:pt>
    <dgm:pt modelId="{0512774B-4690-4137-AB13-9FEFEEC1E7EF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E8182E50-1068-445D-8493-90AF88E94029}" type="parTrans" cxnId="{D07423B4-0CE5-4DC4-85B2-24A9E8378915}">
      <dgm:prSet/>
      <dgm:spPr/>
      <dgm:t>
        <a:bodyPr/>
        <a:lstStyle/>
        <a:p>
          <a:endParaRPr lang="en-US"/>
        </a:p>
      </dgm:t>
    </dgm:pt>
    <dgm:pt modelId="{ED269EC0-0D21-4F9C-AC1D-4864A11FFB75}" type="sibTrans" cxnId="{D07423B4-0CE5-4DC4-85B2-24A9E8378915}">
      <dgm:prSet/>
      <dgm:spPr/>
      <dgm:t>
        <a:bodyPr/>
        <a:lstStyle/>
        <a:p>
          <a:endParaRPr lang="en-US"/>
        </a:p>
      </dgm:t>
    </dgm:pt>
    <dgm:pt modelId="{B7A708BE-121D-4D95-8D80-165A117F0A5D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6189C608-38A1-4D86-B170-4982C2830829}" type="sibTrans" cxnId="{871864DC-1BCE-4E86-9574-5960A9D3A25F}">
      <dgm:prSet/>
      <dgm:spPr/>
      <dgm:t>
        <a:bodyPr/>
        <a:lstStyle/>
        <a:p>
          <a:endParaRPr lang="en-US"/>
        </a:p>
      </dgm:t>
    </dgm:pt>
    <dgm:pt modelId="{781903FE-CDC2-4000-93A0-A0D6195DE534}" type="parTrans" cxnId="{871864DC-1BCE-4E86-9574-5960A9D3A25F}">
      <dgm:prSet/>
      <dgm:spPr/>
      <dgm:t>
        <a:bodyPr/>
        <a:lstStyle/>
        <a:p>
          <a:endParaRPr lang="en-US"/>
        </a:p>
      </dgm:t>
    </dgm:pt>
    <dgm:pt modelId="{71F4D090-BC2A-478E-AEA4-2AF7C31A454B}" type="pres">
      <dgm:prSet presAssocID="{D831C038-275A-49FC-903F-7CBD4AD6151E}" presName="Name0" presStyleCnt="0">
        <dgm:presLayoutVars>
          <dgm:chMax/>
          <dgm:chPref/>
          <dgm:dir/>
          <dgm:animLvl val="lvl"/>
        </dgm:presLayoutVars>
      </dgm:prSet>
      <dgm:spPr/>
    </dgm:pt>
    <dgm:pt modelId="{E55A8029-B890-4F63-B9F7-6DD36B5A91CF}" type="pres">
      <dgm:prSet presAssocID="{B7A708BE-121D-4D95-8D80-165A117F0A5D}" presName="composite" presStyleCnt="0"/>
      <dgm:spPr/>
    </dgm:pt>
    <dgm:pt modelId="{7AC4FF4D-29FC-425A-88F5-D8D8D8721676}" type="pres">
      <dgm:prSet presAssocID="{B7A708BE-121D-4D95-8D80-165A117F0A5D}" presName="Parent1" presStyleLbl="node1" presStyleIdx="0" presStyleCnt="6" custLinFactX="98240" custLinFactNeighborX="100000" custLinFactNeighborY="81838">
        <dgm:presLayoutVars>
          <dgm:chMax val="1"/>
          <dgm:chPref val="1"/>
          <dgm:bulletEnabled val="1"/>
        </dgm:presLayoutVars>
      </dgm:prSet>
      <dgm:spPr/>
    </dgm:pt>
    <dgm:pt modelId="{3371851C-0B6D-47C9-B978-7E0BF528CE2C}" type="pres">
      <dgm:prSet presAssocID="{B7A708BE-121D-4D95-8D80-165A117F0A5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2AFA78-0F57-42D8-AA9B-4A3DC71CCF62}" type="pres">
      <dgm:prSet presAssocID="{B7A708BE-121D-4D95-8D80-165A117F0A5D}" presName="BalanceSpacing" presStyleCnt="0"/>
      <dgm:spPr/>
    </dgm:pt>
    <dgm:pt modelId="{59A622A4-8F87-460F-9E80-1D781AE77D56}" type="pres">
      <dgm:prSet presAssocID="{B7A708BE-121D-4D95-8D80-165A117F0A5D}" presName="BalanceSpacing1" presStyleCnt="0"/>
      <dgm:spPr/>
    </dgm:pt>
    <dgm:pt modelId="{72017ED2-89CD-49D1-BB80-FDE435B88817}" type="pres">
      <dgm:prSet presAssocID="{6189C608-38A1-4D86-B170-4982C2830829}" presName="Accent1Text" presStyleLbl="node1" presStyleIdx="1" presStyleCnt="6" custScaleX="120123" custScaleY="110655" custLinFactNeighborX="-58477" custLinFactNeighborY="75666"/>
      <dgm:spPr/>
    </dgm:pt>
    <dgm:pt modelId="{1BA3D506-8264-4249-BD68-B7A644A0F317}" type="pres">
      <dgm:prSet presAssocID="{6189C608-38A1-4D86-B170-4982C2830829}" presName="spaceBetweenRectangles" presStyleCnt="0"/>
      <dgm:spPr/>
    </dgm:pt>
    <dgm:pt modelId="{6DC17C76-1191-4D43-9880-D0A3D9CB3CE5}" type="pres">
      <dgm:prSet presAssocID="{99AF0968-F186-4670-B282-9B3F0C66BC41}" presName="composite" presStyleCnt="0"/>
      <dgm:spPr/>
    </dgm:pt>
    <dgm:pt modelId="{362480D3-E4E6-432F-AE79-F408BC9AC588}" type="pres">
      <dgm:prSet presAssocID="{99AF0968-F186-4670-B282-9B3F0C66BC41}" presName="Parent1" presStyleLbl="node1" presStyleIdx="2" presStyleCnt="6" custScaleX="164505" custScaleY="148710" custLinFactNeighborX="39596" custLinFactNeighborY="-52438">
        <dgm:presLayoutVars>
          <dgm:chMax val="1"/>
          <dgm:chPref val="1"/>
          <dgm:bulletEnabled val="1"/>
        </dgm:presLayoutVars>
      </dgm:prSet>
      <dgm:spPr/>
    </dgm:pt>
    <dgm:pt modelId="{CD5AD925-DEBF-43B4-AA55-201542423554}" type="pres">
      <dgm:prSet presAssocID="{99AF0968-F186-4670-B282-9B3F0C66BC4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1E05BC3-AF69-4587-85A2-85AE629014F1}" type="pres">
      <dgm:prSet presAssocID="{99AF0968-F186-4670-B282-9B3F0C66BC41}" presName="BalanceSpacing" presStyleCnt="0"/>
      <dgm:spPr/>
    </dgm:pt>
    <dgm:pt modelId="{B85AE198-0537-478F-9A61-848781CF574C}" type="pres">
      <dgm:prSet presAssocID="{99AF0968-F186-4670-B282-9B3F0C66BC41}" presName="BalanceSpacing1" presStyleCnt="0"/>
      <dgm:spPr/>
    </dgm:pt>
    <dgm:pt modelId="{FECCA8D5-BFE1-4A82-A492-3D5600F528EF}" type="pres">
      <dgm:prSet presAssocID="{720F3BD0-4D32-4893-8E5E-01EE4996057E}" presName="Accent1Text" presStyleLbl="node1" presStyleIdx="3" presStyleCnt="6" custScaleX="140267" custScaleY="131263" custLinFactNeighborX="11954" custLinFactNeighborY="59813"/>
      <dgm:spPr/>
    </dgm:pt>
    <dgm:pt modelId="{3E10EC63-99EA-427C-95D0-9973D6BCD508}" type="pres">
      <dgm:prSet presAssocID="{720F3BD0-4D32-4893-8E5E-01EE4996057E}" presName="spaceBetweenRectangles" presStyleCnt="0"/>
      <dgm:spPr/>
    </dgm:pt>
    <dgm:pt modelId="{FFCBC1D8-E110-40E8-AFE7-3A9A708C7C86}" type="pres">
      <dgm:prSet presAssocID="{0512774B-4690-4137-AB13-9FEFEEC1E7EF}" presName="composite" presStyleCnt="0"/>
      <dgm:spPr/>
    </dgm:pt>
    <dgm:pt modelId="{96C9CFEF-068D-401D-8A5F-412ACD668D3F}" type="pres">
      <dgm:prSet presAssocID="{0512774B-4690-4137-AB13-9FEFEEC1E7EF}" presName="Parent1" presStyleLbl="node1" presStyleIdx="4" presStyleCnt="6" custScaleY="95350" custLinFactX="-100000" custLinFactNeighborX="-120555" custLinFactNeighborY="-62924">
        <dgm:presLayoutVars>
          <dgm:chMax val="1"/>
          <dgm:chPref val="1"/>
          <dgm:bulletEnabled val="1"/>
        </dgm:presLayoutVars>
      </dgm:prSet>
      <dgm:spPr/>
    </dgm:pt>
    <dgm:pt modelId="{BBE34FD6-9725-4B86-9F43-8DE7E12A16EB}" type="pres">
      <dgm:prSet presAssocID="{0512774B-4690-4137-AB13-9FEFEEC1E7E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72056C-47AB-4F59-B350-7D3C42A60615}" type="pres">
      <dgm:prSet presAssocID="{0512774B-4690-4137-AB13-9FEFEEC1E7EF}" presName="BalanceSpacing" presStyleCnt="0"/>
      <dgm:spPr/>
    </dgm:pt>
    <dgm:pt modelId="{EB2A39BB-B5FB-43AE-8587-891C9806AE54}" type="pres">
      <dgm:prSet presAssocID="{0512774B-4690-4137-AB13-9FEFEEC1E7EF}" presName="BalanceSpacing1" presStyleCnt="0"/>
      <dgm:spPr/>
    </dgm:pt>
    <dgm:pt modelId="{41D49EFA-E59A-4E19-A342-E446A1773199}" type="pres">
      <dgm:prSet presAssocID="{ED269EC0-0D21-4F9C-AC1D-4864A11FFB75}" presName="Accent1Text" presStyleLbl="node1" presStyleIdx="5" presStyleCnt="6" custLinFactNeighborX="-7777" custLinFactNeighborY="-60285"/>
      <dgm:spPr/>
    </dgm:pt>
  </dgm:ptLst>
  <dgm:cxnLst>
    <dgm:cxn modelId="{60DF497D-3ED4-4DC1-84FB-025FDD8CC74A}" type="presOf" srcId="{6189C608-38A1-4D86-B170-4982C2830829}" destId="{72017ED2-89CD-49D1-BB80-FDE435B88817}" srcOrd="0" destOrd="0" presId="urn:microsoft.com/office/officeart/2008/layout/AlternatingHexagons"/>
    <dgm:cxn modelId="{B72DD58A-125A-48BB-A030-176E7F4EFFC7}" type="presOf" srcId="{720F3BD0-4D32-4893-8E5E-01EE4996057E}" destId="{FECCA8D5-BFE1-4A82-A492-3D5600F528EF}" srcOrd="0" destOrd="0" presId="urn:microsoft.com/office/officeart/2008/layout/AlternatingHexagons"/>
    <dgm:cxn modelId="{4DB2E38F-45EA-4B3D-A430-859F2F81247D}" type="presOf" srcId="{B7A708BE-121D-4D95-8D80-165A117F0A5D}" destId="{7AC4FF4D-29FC-425A-88F5-D8D8D8721676}" srcOrd="0" destOrd="0" presId="urn:microsoft.com/office/officeart/2008/layout/AlternatingHexagons"/>
    <dgm:cxn modelId="{28FCF599-FA8C-47C0-97A3-47A68600267E}" type="presOf" srcId="{99AF0968-F186-4670-B282-9B3F0C66BC41}" destId="{362480D3-E4E6-432F-AE79-F408BC9AC588}" srcOrd="0" destOrd="0" presId="urn:microsoft.com/office/officeart/2008/layout/AlternatingHexagons"/>
    <dgm:cxn modelId="{D07423B4-0CE5-4DC4-85B2-24A9E8378915}" srcId="{D831C038-275A-49FC-903F-7CBD4AD6151E}" destId="{0512774B-4690-4137-AB13-9FEFEEC1E7EF}" srcOrd="2" destOrd="0" parTransId="{E8182E50-1068-445D-8493-90AF88E94029}" sibTransId="{ED269EC0-0D21-4F9C-AC1D-4864A11FFB75}"/>
    <dgm:cxn modelId="{B47B19B7-218E-4A98-8B47-D9D0B734A605}" type="presOf" srcId="{D831C038-275A-49FC-903F-7CBD4AD6151E}" destId="{71F4D090-BC2A-478E-AEA4-2AF7C31A454B}" srcOrd="0" destOrd="0" presId="urn:microsoft.com/office/officeart/2008/layout/AlternatingHexagons"/>
    <dgm:cxn modelId="{5485C2CF-45FF-47DC-B501-44B85C049E9E}" type="presOf" srcId="{ED269EC0-0D21-4F9C-AC1D-4864A11FFB75}" destId="{41D49EFA-E59A-4E19-A342-E446A1773199}" srcOrd="0" destOrd="0" presId="urn:microsoft.com/office/officeart/2008/layout/AlternatingHexagons"/>
    <dgm:cxn modelId="{871864DC-1BCE-4E86-9574-5960A9D3A25F}" srcId="{D831C038-275A-49FC-903F-7CBD4AD6151E}" destId="{B7A708BE-121D-4D95-8D80-165A117F0A5D}" srcOrd="0" destOrd="0" parTransId="{781903FE-CDC2-4000-93A0-A0D6195DE534}" sibTransId="{6189C608-38A1-4D86-B170-4982C2830829}"/>
    <dgm:cxn modelId="{5F1917E2-9389-4A02-B157-980B8AE59E25}" srcId="{D831C038-275A-49FC-903F-7CBD4AD6151E}" destId="{99AF0968-F186-4670-B282-9B3F0C66BC41}" srcOrd="1" destOrd="0" parTransId="{3C6C59CE-E0AC-4F64-9907-42CE06F75974}" sibTransId="{720F3BD0-4D32-4893-8E5E-01EE4996057E}"/>
    <dgm:cxn modelId="{04264BEC-4804-4EE5-A832-6C60D88F7349}" type="presOf" srcId="{0512774B-4690-4137-AB13-9FEFEEC1E7EF}" destId="{96C9CFEF-068D-401D-8A5F-412ACD668D3F}" srcOrd="0" destOrd="0" presId="urn:microsoft.com/office/officeart/2008/layout/AlternatingHexagons"/>
    <dgm:cxn modelId="{BE02C75B-7301-43DF-8952-2F12D345E152}" type="presParOf" srcId="{71F4D090-BC2A-478E-AEA4-2AF7C31A454B}" destId="{E55A8029-B890-4F63-B9F7-6DD36B5A91CF}" srcOrd="0" destOrd="0" presId="urn:microsoft.com/office/officeart/2008/layout/AlternatingHexagons"/>
    <dgm:cxn modelId="{3B3EB2EE-F45F-453C-AE29-DBB01952C605}" type="presParOf" srcId="{E55A8029-B890-4F63-B9F7-6DD36B5A91CF}" destId="{7AC4FF4D-29FC-425A-88F5-D8D8D8721676}" srcOrd="0" destOrd="0" presId="urn:microsoft.com/office/officeart/2008/layout/AlternatingHexagons"/>
    <dgm:cxn modelId="{05899FDC-75D3-4079-9300-5D040CC67323}" type="presParOf" srcId="{E55A8029-B890-4F63-B9F7-6DD36B5A91CF}" destId="{3371851C-0B6D-47C9-B978-7E0BF528CE2C}" srcOrd="1" destOrd="0" presId="urn:microsoft.com/office/officeart/2008/layout/AlternatingHexagons"/>
    <dgm:cxn modelId="{E5C96831-07DC-4D95-A0B2-5DCF5950FCF7}" type="presParOf" srcId="{E55A8029-B890-4F63-B9F7-6DD36B5A91CF}" destId="{862AFA78-0F57-42D8-AA9B-4A3DC71CCF62}" srcOrd="2" destOrd="0" presId="urn:microsoft.com/office/officeart/2008/layout/AlternatingHexagons"/>
    <dgm:cxn modelId="{8D4CB96E-4F47-4B52-9FF1-75A02F7E2E5D}" type="presParOf" srcId="{E55A8029-B890-4F63-B9F7-6DD36B5A91CF}" destId="{59A622A4-8F87-460F-9E80-1D781AE77D56}" srcOrd="3" destOrd="0" presId="urn:microsoft.com/office/officeart/2008/layout/AlternatingHexagons"/>
    <dgm:cxn modelId="{5583E2CF-C745-4D25-ADD0-CAF5A1B367CD}" type="presParOf" srcId="{E55A8029-B890-4F63-B9F7-6DD36B5A91CF}" destId="{72017ED2-89CD-49D1-BB80-FDE435B88817}" srcOrd="4" destOrd="0" presId="urn:microsoft.com/office/officeart/2008/layout/AlternatingHexagons"/>
    <dgm:cxn modelId="{3BC964B2-4974-407B-B623-230253BE2391}" type="presParOf" srcId="{71F4D090-BC2A-478E-AEA4-2AF7C31A454B}" destId="{1BA3D506-8264-4249-BD68-B7A644A0F317}" srcOrd="1" destOrd="0" presId="urn:microsoft.com/office/officeart/2008/layout/AlternatingHexagons"/>
    <dgm:cxn modelId="{42F324FB-982F-4F95-ADAE-D4221BD7C692}" type="presParOf" srcId="{71F4D090-BC2A-478E-AEA4-2AF7C31A454B}" destId="{6DC17C76-1191-4D43-9880-D0A3D9CB3CE5}" srcOrd="2" destOrd="0" presId="urn:microsoft.com/office/officeart/2008/layout/AlternatingHexagons"/>
    <dgm:cxn modelId="{BC31EE08-CF1E-49E4-9F5F-1D3C26D40A81}" type="presParOf" srcId="{6DC17C76-1191-4D43-9880-D0A3D9CB3CE5}" destId="{362480D3-E4E6-432F-AE79-F408BC9AC588}" srcOrd="0" destOrd="0" presId="urn:microsoft.com/office/officeart/2008/layout/AlternatingHexagons"/>
    <dgm:cxn modelId="{8F8B56FF-F52A-4452-9ED6-C68C82D7E300}" type="presParOf" srcId="{6DC17C76-1191-4D43-9880-D0A3D9CB3CE5}" destId="{CD5AD925-DEBF-43B4-AA55-201542423554}" srcOrd="1" destOrd="0" presId="urn:microsoft.com/office/officeart/2008/layout/AlternatingHexagons"/>
    <dgm:cxn modelId="{07138777-4550-41ED-BF49-6F8A2A63C563}" type="presParOf" srcId="{6DC17C76-1191-4D43-9880-D0A3D9CB3CE5}" destId="{31E05BC3-AF69-4587-85A2-85AE629014F1}" srcOrd="2" destOrd="0" presId="urn:microsoft.com/office/officeart/2008/layout/AlternatingHexagons"/>
    <dgm:cxn modelId="{99363B4C-4425-4C56-8C55-8F155FD0D363}" type="presParOf" srcId="{6DC17C76-1191-4D43-9880-D0A3D9CB3CE5}" destId="{B85AE198-0537-478F-9A61-848781CF574C}" srcOrd="3" destOrd="0" presId="urn:microsoft.com/office/officeart/2008/layout/AlternatingHexagons"/>
    <dgm:cxn modelId="{3B46BE42-5A9B-48D7-BD2B-E681261916AF}" type="presParOf" srcId="{6DC17C76-1191-4D43-9880-D0A3D9CB3CE5}" destId="{FECCA8D5-BFE1-4A82-A492-3D5600F528EF}" srcOrd="4" destOrd="0" presId="urn:microsoft.com/office/officeart/2008/layout/AlternatingHexagons"/>
    <dgm:cxn modelId="{D871B5DD-2186-45EA-8219-F4FA0A5351CB}" type="presParOf" srcId="{71F4D090-BC2A-478E-AEA4-2AF7C31A454B}" destId="{3E10EC63-99EA-427C-95D0-9973D6BCD508}" srcOrd="3" destOrd="0" presId="urn:microsoft.com/office/officeart/2008/layout/AlternatingHexagons"/>
    <dgm:cxn modelId="{70DBF453-C2DD-4053-983A-1AE4B99D8D1C}" type="presParOf" srcId="{71F4D090-BC2A-478E-AEA4-2AF7C31A454B}" destId="{FFCBC1D8-E110-40E8-AFE7-3A9A708C7C86}" srcOrd="4" destOrd="0" presId="urn:microsoft.com/office/officeart/2008/layout/AlternatingHexagons"/>
    <dgm:cxn modelId="{84D293D3-92E4-4DD6-A832-C91F90EE8FEE}" type="presParOf" srcId="{FFCBC1D8-E110-40E8-AFE7-3A9A708C7C86}" destId="{96C9CFEF-068D-401D-8A5F-412ACD668D3F}" srcOrd="0" destOrd="0" presId="urn:microsoft.com/office/officeart/2008/layout/AlternatingHexagons"/>
    <dgm:cxn modelId="{21811095-B513-4DF4-9C15-B18274CBF66C}" type="presParOf" srcId="{FFCBC1D8-E110-40E8-AFE7-3A9A708C7C86}" destId="{BBE34FD6-9725-4B86-9F43-8DE7E12A16EB}" srcOrd="1" destOrd="0" presId="urn:microsoft.com/office/officeart/2008/layout/AlternatingHexagons"/>
    <dgm:cxn modelId="{FBD83C12-B644-4A8D-B258-02C3AD85C6E6}" type="presParOf" srcId="{FFCBC1D8-E110-40E8-AFE7-3A9A708C7C86}" destId="{D872056C-47AB-4F59-B350-7D3C42A60615}" srcOrd="2" destOrd="0" presId="urn:microsoft.com/office/officeart/2008/layout/AlternatingHexagons"/>
    <dgm:cxn modelId="{06D2EA7F-88EA-4B27-946B-C120B049D0D3}" type="presParOf" srcId="{FFCBC1D8-E110-40E8-AFE7-3A9A708C7C86}" destId="{EB2A39BB-B5FB-43AE-8587-891C9806AE54}" srcOrd="3" destOrd="0" presId="urn:microsoft.com/office/officeart/2008/layout/AlternatingHexagons"/>
    <dgm:cxn modelId="{27DF8E5B-4E93-41BD-B032-7CCDACEEF5DF}" type="presParOf" srcId="{FFCBC1D8-E110-40E8-AFE7-3A9A708C7C86}" destId="{41D49EFA-E59A-4E19-A342-E446A177319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 custScaleX="81925" custScaleY="75462" custLinFactNeighborX="4809" custLinFactNeighborY="-32006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2"/>
      <dgm:spPr/>
    </dgm:pt>
    <dgm:pt modelId="{0F6E8BFF-D292-4273-950E-B63393F44D3A}" type="pres">
      <dgm:prSet presAssocID="{3C10E600-3A8D-44C2-BFC5-27E9C0AC7903}" presName="Child1" presStyleLbl="node1" presStyleIdx="0" presStyleCnt="2" custScaleX="75739" custScaleY="74241" custLinFactX="-57546" custLinFactNeighborX="-100000" custLinFactNeighborY="73380">
        <dgm:presLayoutVars>
          <dgm:chMax val="0"/>
          <dgm:chPref val="0"/>
          <dgm:bulletEnabled val="1"/>
        </dgm:presLayoutVars>
      </dgm:prSet>
      <dgm:spPr/>
    </dgm:pt>
    <dgm:pt modelId="{C99A1795-9882-4F8B-BF68-5DC2A8561E7A}" type="pres">
      <dgm:prSet presAssocID="{DB95535A-FD82-48B7-BADE-AAE1C851DA4D}" presName="Accent2" presStyleCnt="0"/>
      <dgm:spPr/>
    </dgm:pt>
    <dgm:pt modelId="{0C0BC195-3BB5-475E-A8EF-C7D0EC3D306F}" type="pres">
      <dgm:prSet presAssocID="{DB95535A-FD82-48B7-BADE-AAE1C851DA4D}" presName="Accent" presStyleLbl="bgShp" presStyleIdx="1" presStyleCnt="2" custLinFactX="386070" custLinFactNeighborX="400000" custLinFactNeighborY="-41846"/>
      <dgm:spPr>
        <a:noFill/>
      </dgm:spPr>
    </dgm:pt>
    <dgm:pt modelId="{C2EDA0EE-C144-496E-BD12-238712BD43D2}" type="pres">
      <dgm:prSet presAssocID="{DB95535A-FD82-48B7-BADE-AAE1C851DA4D}" presName="Child2" presStyleLbl="node1" presStyleIdx="1" presStyleCnt="2" custScaleX="80112" custScaleY="76220" custLinFactNeighborX="-91234" custLinFactNeighborY="-8441">
        <dgm:presLayoutVars>
          <dgm:chMax val="0"/>
          <dgm:chPref val="0"/>
          <dgm:bulletEnabled val="1"/>
        </dgm:presLayoutVars>
      </dgm:prSet>
      <dgm:spPr/>
    </dgm:pt>
  </dgm:ptLst>
  <dgm:cxnLst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63A7B994-2CD1-44EA-AA74-0E5423AD26B6}" srcId="{59D81062-921D-443C-A18F-FCE8E79FD2BC}" destId="{DB95535A-FD82-48B7-BADE-AAE1C851DA4D}" srcOrd="1" destOrd="0" parTransId="{79E93E69-1A58-4A50-8758-8F0E7CEC6453}" sibTransId="{5E58CDD5-FA3F-4DE3-B96C-E1E99B55B665}"/>
    <dgm:cxn modelId="{27BA8FA3-4CCD-4E76-B5EE-C862BFF77B1E}" type="presOf" srcId="{DB95535A-FD82-48B7-BADE-AAE1C851DA4D}" destId="{C2EDA0EE-C144-496E-BD12-238712BD43D2}" srcOrd="0" destOrd="0" presId="urn:microsoft.com/office/officeart/2011/layout/HexagonRadial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4DFA1765-E9B8-49A6-AE85-230A9BB60E0E}" type="presParOf" srcId="{7CCCF137-C8EA-4E45-BC16-5F1F5C302FE8}" destId="{C99A1795-9882-4F8B-BF68-5DC2A8561E7A}" srcOrd="3" destOrd="0" presId="urn:microsoft.com/office/officeart/2011/layout/HexagonRadial"/>
    <dgm:cxn modelId="{85E8EF03-86B0-43FE-9FF8-4C876289059D}" type="presParOf" srcId="{C99A1795-9882-4F8B-BF68-5DC2A8561E7A}" destId="{0C0BC195-3BB5-475E-A8EF-C7D0EC3D306F}" srcOrd="0" destOrd="0" presId="urn:microsoft.com/office/officeart/2011/layout/HexagonRadial"/>
    <dgm:cxn modelId="{1F21B824-AC6F-4AC4-9D96-6593E68A94AD}" type="presParOf" srcId="{7CCCF137-C8EA-4E45-BC16-5F1F5C302FE8}" destId="{C2EDA0EE-C144-496E-BD12-238712BD43D2}" srcOrd="4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custT="1"/>
      <dgm:spPr/>
      <dgm:t>
        <a:bodyPr/>
        <a:lstStyle/>
        <a:p>
          <a:r>
            <a:rPr lang="en-US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rPr>
            <a:t>Artificial Intelligent</a:t>
          </a:r>
        </a:p>
        <a:p>
          <a:r>
            <a:rPr lang="en-US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rPr>
            <a:t>(AI)</a:t>
          </a:r>
          <a:endParaRPr lang="en-US" sz="3600">
            <a:noFill/>
          </a:endParaRPr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9C1B6934-5746-41CD-A645-8D2FC3CAD0DF}">
      <dgm:prSet phldrT="[Text]" custScaleX="81925" custScaleY="75462" custLinFactNeighborX="4809" custLinFactNeighborY="-32006"/>
      <dgm:spPr/>
      <dgm:t>
        <a:bodyPr/>
        <a:lstStyle/>
        <a:p>
          <a:endParaRPr lang="en-US"/>
        </a:p>
      </dgm:t>
    </dgm:pt>
    <dgm:pt modelId="{A12474CC-E09F-41CB-8F7F-7027A08E9A17}" type="parTrans" cxnId="{05E32547-FA6E-4C40-9D19-B48977A435A1}">
      <dgm:prSet/>
      <dgm:spPr/>
      <dgm:t>
        <a:bodyPr/>
        <a:lstStyle/>
        <a:p>
          <a:endParaRPr lang="en-US"/>
        </a:p>
      </dgm:t>
    </dgm:pt>
    <dgm:pt modelId="{28BC54A3-13AE-4259-A220-D64AEDEAB505}" type="sibTrans" cxnId="{05E32547-FA6E-4C40-9D19-B48977A435A1}">
      <dgm:prSet/>
      <dgm:spPr/>
      <dgm:t>
        <a:bodyPr/>
        <a:lstStyle/>
        <a:p>
          <a:endParaRPr lang="en-US"/>
        </a:p>
      </dgm:t>
    </dgm:pt>
    <dgm:pt modelId="{7639428B-0CF9-419C-8A2C-E4B589508579}">
      <dgm:prSet phldrT="[Text]" custScaleX="81925" custScaleY="75462" custLinFactNeighborX="4809" custLinFactNeighborY="-32006"/>
      <dgm:spPr/>
      <dgm:t>
        <a:bodyPr/>
        <a:lstStyle/>
        <a:p>
          <a:endParaRPr lang="en-US"/>
        </a:p>
      </dgm:t>
    </dgm:pt>
    <dgm:pt modelId="{21AED078-4DEF-4CEA-827D-60E418FA5E9A}" type="parTrans" cxnId="{70EE1781-B803-4394-B97A-182FAE5B76C6}">
      <dgm:prSet/>
      <dgm:spPr/>
      <dgm:t>
        <a:bodyPr/>
        <a:lstStyle/>
        <a:p>
          <a:endParaRPr lang="en-US"/>
        </a:p>
      </dgm:t>
    </dgm:pt>
    <dgm:pt modelId="{56C5C690-8D58-431F-9879-5C733FCCA9E7}" type="sibTrans" cxnId="{70EE1781-B803-4394-B97A-182FAE5B76C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 custScaleX="81925" custScaleY="75462" custLinFactNeighborX="4809" custLinFactNeighborY="-32006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2"/>
      <dgm:spPr/>
    </dgm:pt>
    <dgm:pt modelId="{0F6E8BFF-D292-4273-950E-B63393F44D3A}" type="pres">
      <dgm:prSet presAssocID="{3C10E600-3A8D-44C2-BFC5-27E9C0AC7903}" presName="Child1" presStyleLbl="node1" presStyleIdx="0" presStyleCnt="2" custScaleX="75739" custScaleY="74241" custLinFactX="-57546" custLinFactNeighborX="-100000" custLinFactNeighborY="73380">
        <dgm:presLayoutVars>
          <dgm:chMax val="0"/>
          <dgm:chPref val="0"/>
          <dgm:bulletEnabled val="1"/>
        </dgm:presLayoutVars>
      </dgm:prSet>
      <dgm:spPr/>
    </dgm:pt>
    <dgm:pt modelId="{C99A1795-9882-4F8B-BF68-5DC2A8561E7A}" type="pres">
      <dgm:prSet presAssocID="{DB95535A-FD82-48B7-BADE-AAE1C851DA4D}" presName="Accent2" presStyleCnt="0"/>
      <dgm:spPr/>
    </dgm:pt>
    <dgm:pt modelId="{0C0BC195-3BB5-475E-A8EF-C7D0EC3D306F}" type="pres">
      <dgm:prSet presAssocID="{DB95535A-FD82-48B7-BADE-AAE1C851DA4D}" presName="Accent" presStyleLbl="bgShp" presStyleIdx="1" presStyleCnt="2" custLinFactX="386070" custLinFactNeighborX="400000" custLinFactNeighborY="-41846"/>
      <dgm:spPr>
        <a:noFill/>
      </dgm:spPr>
    </dgm:pt>
    <dgm:pt modelId="{C2EDA0EE-C144-496E-BD12-238712BD43D2}" type="pres">
      <dgm:prSet presAssocID="{DB95535A-FD82-48B7-BADE-AAE1C851DA4D}" presName="Child2" presStyleLbl="node1" presStyleIdx="1" presStyleCnt="2" custScaleX="80112" custScaleY="76220" custLinFactNeighborX="-91234" custLinFactNeighborY="-8441">
        <dgm:presLayoutVars>
          <dgm:chMax val="0"/>
          <dgm:chPref val="0"/>
          <dgm:bulletEnabled val="1"/>
        </dgm:presLayoutVars>
      </dgm:prSet>
      <dgm:spPr/>
    </dgm:pt>
  </dgm:ptLst>
  <dgm:cxnLst>
    <dgm:cxn modelId="{05E32547-FA6E-4C40-9D19-B48977A435A1}" srcId="{4B6C6B3C-7DC4-4354-8211-E9820587BAD3}" destId="{9C1B6934-5746-41CD-A645-8D2FC3CAD0DF}" srcOrd="2" destOrd="0" parTransId="{A12474CC-E09F-41CB-8F7F-7027A08E9A17}" sibTransId="{28BC54A3-13AE-4259-A220-D64AEDEAB505}"/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70EE1781-B803-4394-B97A-182FAE5B76C6}" srcId="{4B6C6B3C-7DC4-4354-8211-E9820587BAD3}" destId="{7639428B-0CF9-419C-8A2C-E4B589508579}" srcOrd="1" destOrd="0" parTransId="{21AED078-4DEF-4CEA-827D-60E418FA5E9A}" sibTransId="{56C5C690-8D58-431F-9879-5C733FCCA9E7}"/>
    <dgm:cxn modelId="{63A7B994-2CD1-44EA-AA74-0E5423AD26B6}" srcId="{59D81062-921D-443C-A18F-FCE8E79FD2BC}" destId="{DB95535A-FD82-48B7-BADE-AAE1C851DA4D}" srcOrd="1" destOrd="0" parTransId="{79E93E69-1A58-4A50-8758-8F0E7CEC6453}" sibTransId="{5E58CDD5-FA3F-4DE3-B96C-E1E99B55B665}"/>
    <dgm:cxn modelId="{27BA8FA3-4CCD-4E76-B5EE-C862BFF77B1E}" type="presOf" srcId="{DB95535A-FD82-48B7-BADE-AAE1C851DA4D}" destId="{C2EDA0EE-C144-496E-BD12-238712BD43D2}" srcOrd="0" destOrd="0" presId="urn:microsoft.com/office/officeart/2011/layout/HexagonRadial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4DFA1765-E9B8-49A6-AE85-230A9BB60E0E}" type="presParOf" srcId="{7CCCF137-C8EA-4E45-BC16-5F1F5C302FE8}" destId="{C99A1795-9882-4F8B-BF68-5DC2A8561E7A}" srcOrd="3" destOrd="0" presId="urn:microsoft.com/office/officeart/2011/layout/HexagonRadial"/>
    <dgm:cxn modelId="{85E8EF03-86B0-43FE-9FF8-4C876289059D}" type="presParOf" srcId="{C99A1795-9882-4F8B-BF68-5DC2A8561E7A}" destId="{0C0BC195-3BB5-475E-A8EF-C7D0EC3D306F}" srcOrd="0" destOrd="0" presId="urn:microsoft.com/office/officeart/2011/layout/HexagonRadial"/>
    <dgm:cxn modelId="{1F21B824-AC6F-4AC4-9D96-6593E68A94AD}" type="presParOf" srcId="{7CCCF137-C8EA-4E45-BC16-5F1F5C302FE8}" destId="{C2EDA0EE-C144-496E-BD12-238712BD43D2}" srcOrd="4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3060878" y="1330939"/>
          <a:ext cx="3795797" cy="328288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689834" y="1874906"/>
        <a:ext cx="2537885" cy="2194948"/>
      </dsp:txXfrm>
    </dsp:sp>
    <dsp:sp modelId="{B12039FE-892B-4E82-B558-9AAA9909B611}">
      <dsp:nvSpPr>
        <dsp:cNvPr id="0" name=""/>
        <dsp:cNvSpPr/>
      </dsp:nvSpPr>
      <dsp:spPr>
        <a:xfrm>
          <a:off x="7421023" y="4235524"/>
          <a:ext cx="486981" cy="512567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3342674" y="4768785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858111" y="5214705"/>
        <a:ext cx="2079369" cy="1798922"/>
      </dsp:txXfrm>
    </dsp:sp>
    <dsp:sp modelId="{0C0BC195-3BB5-475E-A8EF-C7D0EC3D306F}">
      <dsp:nvSpPr>
        <dsp:cNvPr id="0" name=""/>
        <dsp:cNvSpPr/>
      </dsp:nvSpPr>
      <dsp:spPr>
        <a:xfrm>
          <a:off x="11002067" y="4154598"/>
          <a:ext cx="1432340" cy="1233646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090D010-993B-4BF7-96B7-31ABC5346A86}">
      <dsp:nvSpPr>
        <dsp:cNvPr id="0" name=""/>
        <dsp:cNvSpPr/>
      </dsp:nvSpPr>
      <dsp:spPr>
        <a:xfrm>
          <a:off x="6203414" y="32045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6718851" y="477965"/>
        <a:ext cx="2079369" cy="1798922"/>
      </dsp:txXfrm>
    </dsp:sp>
    <dsp:sp modelId="{42794279-363E-498D-9FB3-1F3EF725C130}">
      <dsp:nvSpPr>
        <dsp:cNvPr id="0" name=""/>
        <dsp:cNvSpPr/>
      </dsp:nvSpPr>
      <dsp:spPr>
        <a:xfrm>
          <a:off x="556919" y="3130726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72356" y="3576646"/>
        <a:ext cx="2079369" cy="17989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2973433" y="1330939"/>
          <a:ext cx="3795797" cy="328288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602389" y="1874906"/>
        <a:ext cx="2537885" cy="2194948"/>
      </dsp:txXfrm>
    </dsp:sp>
    <dsp:sp modelId="{B12039FE-892B-4E82-B558-9AAA9909B611}">
      <dsp:nvSpPr>
        <dsp:cNvPr id="0" name=""/>
        <dsp:cNvSpPr/>
      </dsp:nvSpPr>
      <dsp:spPr>
        <a:xfrm>
          <a:off x="7333579" y="4235524"/>
          <a:ext cx="486981" cy="512567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3393760" y="4793028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909197" y="5238948"/>
        <a:ext cx="2079369" cy="1798922"/>
      </dsp:txXfrm>
    </dsp:sp>
    <dsp:sp modelId="{0C0BC195-3BB5-475E-A8EF-C7D0EC3D306F}">
      <dsp:nvSpPr>
        <dsp:cNvPr id="0" name=""/>
        <dsp:cNvSpPr/>
      </dsp:nvSpPr>
      <dsp:spPr>
        <a:xfrm>
          <a:off x="11002067" y="4154598"/>
          <a:ext cx="1432340" cy="1233646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090D010-993B-4BF7-96B7-31ABC5346A86}">
      <dsp:nvSpPr>
        <dsp:cNvPr id="0" name=""/>
        <dsp:cNvSpPr/>
      </dsp:nvSpPr>
      <dsp:spPr>
        <a:xfrm>
          <a:off x="6136248" y="0"/>
          <a:ext cx="3460021" cy="2813165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6692490" y="452252"/>
        <a:ext cx="2347537" cy="1908661"/>
      </dsp:txXfrm>
    </dsp:sp>
    <dsp:sp modelId="{42794279-363E-498D-9FB3-1F3EF725C130}">
      <dsp:nvSpPr>
        <dsp:cNvPr id="0" name=""/>
        <dsp:cNvSpPr/>
      </dsp:nvSpPr>
      <dsp:spPr>
        <a:xfrm>
          <a:off x="469475" y="3130726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84912" y="3576646"/>
        <a:ext cx="2079369" cy="17989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4FF4D-29FC-425A-88F5-D8D8D8721676}">
      <dsp:nvSpPr>
        <dsp:cNvPr id="0" name=""/>
        <dsp:cNvSpPr/>
      </dsp:nvSpPr>
      <dsp:spPr>
        <a:xfrm rot="5400000">
          <a:off x="9489249" y="2250425"/>
          <a:ext cx="239720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>
            <a:noFill/>
          </a:endParaRPr>
        </a:p>
      </dsp:txBody>
      <dsp:txXfrm rot="-5400000">
        <a:off x="9970068" y="2468172"/>
        <a:ext cx="1435568" cy="1650077"/>
      </dsp:txXfrm>
    </dsp:sp>
    <dsp:sp modelId="{3371851C-0B6D-47C9-B978-7E0BF528CE2C}">
      <dsp:nvSpPr>
        <dsp:cNvPr id="0" name=""/>
        <dsp:cNvSpPr/>
      </dsp:nvSpPr>
      <dsp:spPr>
        <a:xfrm>
          <a:off x="7659490" y="612221"/>
          <a:ext cx="2675283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17ED2-89CD-49D1-BB80-FDE435B88817}">
      <dsp:nvSpPr>
        <dsp:cNvPr id="0" name=""/>
        <dsp:cNvSpPr/>
      </dsp:nvSpPr>
      <dsp:spPr>
        <a:xfrm rot="5400000">
          <a:off x="1755107" y="1892630"/>
          <a:ext cx="2652630" cy="250525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234739" y="2248763"/>
        <a:ext cx="1693366" cy="1792984"/>
      </dsp:txXfrm>
    </dsp:sp>
    <dsp:sp modelId="{362480D3-E4E6-432F-AE79-F408BC9AC588}">
      <dsp:nvSpPr>
        <dsp:cNvPr id="0" name=""/>
        <dsp:cNvSpPr/>
      </dsp:nvSpPr>
      <dsp:spPr>
        <a:xfrm rot="5400000">
          <a:off x="4466254" y="1105203"/>
          <a:ext cx="3564887" cy="34308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>
            <a:noFill/>
          </a:endParaRPr>
        </a:p>
      </dsp:txBody>
      <dsp:txXfrm rot="-5400000">
        <a:off x="5094326" y="1621174"/>
        <a:ext cx="2308742" cy="2398927"/>
      </dsp:txXfrm>
    </dsp:sp>
    <dsp:sp modelId="{CD5AD925-DEBF-43B4-AA55-201542423554}">
      <dsp:nvSpPr>
        <dsp:cNvPr id="0" name=""/>
        <dsp:cNvSpPr/>
      </dsp:nvSpPr>
      <dsp:spPr>
        <a:xfrm>
          <a:off x="1704826" y="3358522"/>
          <a:ext cx="2588984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CA8D5-BFE1-4A82-A492-3D5600F528EF}">
      <dsp:nvSpPr>
        <dsp:cNvPr id="0" name=""/>
        <dsp:cNvSpPr/>
      </dsp:nvSpPr>
      <dsp:spPr>
        <a:xfrm rot="5400000">
          <a:off x="6351297" y="4048843"/>
          <a:ext cx="3146646" cy="292536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932354" y="4444205"/>
        <a:ext cx="1984531" cy="2134644"/>
      </dsp:txXfrm>
    </dsp:sp>
    <dsp:sp modelId="{96C9CFEF-068D-401D-8A5F-412ACD668D3F}">
      <dsp:nvSpPr>
        <dsp:cNvPr id="0" name=""/>
        <dsp:cNvSpPr/>
      </dsp:nvSpPr>
      <dsp:spPr>
        <a:xfrm rot="5400000">
          <a:off x="810719" y="4145070"/>
          <a:ext cx="228573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>
            <a:noFill/>
          </a:endParaRPr>
        </a:p>
      </dsp:txBody>
      <dsp:txXfrm rot="-5400000">
        <a:off x="1243177" y="4409263"/>
        <a:ext cx="1420820" cy="1557185"/>
      </dsp:txXfrm>
    </dsp:sp>
    <dsp:sp modelId="{BBE34FD6-9725-4B86-9F43-8DE7E12A16EB}">
      <dsp:nvSpPr>
        <dsp:cNvPr id="0" name=""/>
        <dsp:cNvSpPr/>
      </dsp:nvSpPr>
      <dsp:spPr>
        <a:xfrm>
          <a:off x="7659490" y="5977112"/>
          <a:ext cx="2675283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49EFA-E59A-4E19-A342-E446A1773199}">
      <dsp:nvSpPr>
        <dsp:cNvPr id="0" name=""/>
        <dsp:cNvSpPr/>
      </dsp:nvSpPr>
      <dsp:spPr>
        <a:xfrm rot="5400000">
          <a:off x="2940203" y="4208333"/>
          <a:ext cx="239720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421022" y="4426080"/>
        <a:ext cx="1435568" cy="16500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3060878" y="1330939"/>
          <a:ext cx="3795797" cy="328288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689834" y="1874906"/>
        <a:ext cx="2537885" cy="2194948"/>
      </dsp:txXfrm>
    </dsp:sp>
    <dsp:sp modelId="{B12039FE-892B-4E82-B558-9AAA9909B611}">
      <dsp:nvSpPr>
        <dsp:cNvPr id="0" name=""/>
        <dsp:cNvSpPr/>
      </dsp:nvSpPr>
      <dsp:spPr>
        <a:xfrm>
          <a:off x="7421023" y="4235524"/>
          <a:ext cx="486981" cy="512567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3177365" y="4757430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692802" y="5203350"/>
        <a:ext cx="2079369" cy="1798922"/>
      </dsp:txXfrm>
    </dsp:sp>
    <dsp:sp modelId="{0C0BC195-3BB5-475E-A8EF-C7D0EC3D306F}">
      <dsp:nvSpPr>
        <dsp:cNvPr id="0" name=""/>
        <dsp:cNvSpPr/>
      </dsp:nvSpPr>
      <dsp:spPr>
        <a:xfrm>
          <a:off x="11002067" y="4154598"/>
          <a:ext cx="1432340" cy="1233646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090D010-993B-4BF7-96B7-31ABC5346A86}">
      <dsp:nvSpPr>
        <dsp:cNvPr id="0" name=""/>
        <dsp:cNvSpPr/>
      </dsp:nvSpPr>
      <dsp:spPr>
        <a:xfrm>
          <a:off x="6265308" y="269720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6780745" y="715640"/>
        <a:ext cx="2079369" cy="1798922"/>
      </dsp:txXfrm>
    </dsp:sp>
    <dsp:sp modelId="{42794279-363E-498D-9FB3-1F3EF725C130}">
      <dsp:nvSpPr>
        <dsp:cNvPr id="0" name=""/>
        <dsp:cNvSpPr/>
      </dsp:nvSpPr>
      <dsp:spPr>
        <a:xfrm>
          <a:off x="641549" y="3339583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56986" y="3785503"/>
        <a:ext cx="2079369" cy="17989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4FF4D-29FC-425A-88F5-D8D8D8721676}">
      <dsp:nvSpPr>
        <dsp:cNvPr id="0" name=""/>
        <dsp:cNvSpPr/>
      </dsp:nvSpPr>
      <dsp:spPr>
        <a:xfrm rot="5400000">
          <a:off x="9489249" y="2250425"/>
          <a:ext cx="239720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>
            <a:noFill/>
          </a:endParaRPr>
        </a:p>
      </dsp:txBody>
      <dsp:txXfrm rot="-5400000">
        <a:off x="9970068" y="2468172"/>
        <a:ext cx="1435568" cy="1650077"/>
      </dsp:txXfrm>
    </dsp:sp>
    <dsp:sp modelId="{3371851C-0B6D-47C9-B978-7E0BF528CE2C}">
      <dsp:nvSpPr>
        <dsp:cNvPr id="0" name=""/>
        <dsp:cNvSpPr/>
      </dsp:nvSpPr>
      <dsp:spPr>
        <a:xfrm>
          <a:off x="7659490" y="612221"/>
          <a:ext cx="2675283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17ED2-89CD-49D1-BB80-FDE435B88817}">
      <dsp:nvSpPr>
        <dsp:cNvPr id="0" name=""/>
        <dsp:cNvSpPr/>
      </dsp:nvSpPr>
      <dsp:spPr>
        <a:xfrm rot="5400000">
          <a:off x="1755107" y="1892630"/>
          <a:ext cx="2652630" cy="250525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234739" y="2248763"/>
        <a:ext cx="1693366" cy="1792984"/>
      </dsp:txXfrm>
    </dsp:sp>
    <dsp:sp modelId="{362480D3-E4E6-432F-AE79-F408BC9AC588}">
      <dsp:nvSpPr>
        <dsp:cNvPr id="0" name=""/>
        <dsp:cNvSpPr/>
      </dsp:nvSpPr>
      <dsp:spPr>
        <a:xfrm rot="5400000">
          <a:off x="4466254" y="1105203"/>
          <a:ext cx="3564887" cy="34308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>
            <a:noFill/>
          </a:endParaRPr>
        </a:p>
      </dsp:txBody>
      <dsp:txXfrm rot="-5400000">
        <a:off x="5094326" y="1621174"/>
        <a:ext cx="2308742" cy="2398927"/>
      </dsp:txXfrm>
    </dsp:sp>
    <dsp:sp modelId="{CD5AD925-DEBF-43B4-AA55-201542423554}">
      <dsp:nvSpPr>
        <dsp:cNvPr id="0" name=""/>
        <dsp:cNvSpPr/>
      </dsp:nvSpPr>
      <dsp:spPr>
        <a:xfrm>
          <a:off x="1704826" y="3358522"/>
          <a:ext cx="2588984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CA8D5-BFE1-4A82-A492-3D5600F528EF}">
      <dsp:nvSpPr>
        <dsp:cNvPr id="0" name=""/>
        <dsp:cNvSpPr/>
      </dsp:nvSpPr>
      <dsp:spPr>
        <a:xfrm rot="5400000">
          <a:off x="6351297" y="4048843"/>
          <a:ext cx="3146646" cy="292536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932354" y="4444205"/>
        <a:ext cx="1984531" cy="2134644"/>
      </dsp:txXfrm>
    </dsp:sp>
    <dsp:sp modelId="{96C9CFEF-068D-401D-8A5F-412ACD668D3F}">
      <dsp:nvSpPr>
        <dsp:cNvPr id="0" name=""/>
        <dsp:cNvSpPr/>
      </dsp:nvSpPr>
      <dsp:spPr>
        <a:xfrm rot="5400000">
          <a:off x="810719" y="4145070"/>
          <a:ext cx="228573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>
            <a:noFill/>
          </a:endParaRPr>
        </a:p>
      </dsp:txBody>
      <dsp:txXfrm rot="-5400000">
        <a:off x="1243177" y="4409263"/>
        <a:ext cx="1420820" cy="1557185"/>
      </dsp:txXfrm>
    </dsp:sp>
    <dsp:sp modelId="{BBE34FD6-9725-4B86-9F43-8DE7E12A16EB}">
      <dsp:nvSpPr>
        <dsp:cNvPr id="0" name=""/>
        <dsp:cNvSpPr/>
      </dsp:nvSpPr>
      <dsp:spPr>
        <a:xfrm>
          <a:off x="7659490" y="5977112"/>
          <a:ext cx="2675283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49EFA-E59A-4E19-A342-E446A1773199}">
      <dsp:nvSpPr>
        <dsp:cNvPr id="0" name=""/>
        <dsp:cNvSpPr/>
      </dsp:nvSpPr>
      <dsp:spPr>
        <a:xfrm rot="5400000">
          <a:off x="2940203" y="4208333"/>
          <a:ext cx="239720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421022" y="4426080"/>
        <a:ext cx="1435568" cy="16500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2831882" y="856276"/>
          <a:ext cx="3976156" cy="3167929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464921" y="1360638"/>
        <a:ext cx="2710078" cy="2159205"/>
      </dsp:txXfrm>
    </dsp:sp>
    <dsp:sp modelId="{0C0BC195-3BB5-475E-A8EF-C7D0EC3D306F}">
      <dsp:nvSpPr>
        <dsp:cNvPr id="0" name=""/>
        <dsp:cNvSpPr/>
      </dsp:nvSpPr>
      <dsp:spPr>
        <a:xfrm>
          <a:off x="10602978" y="1965533"/>
          <a:ext cx="1831429" cy="1577972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471596" y="2951151"/>
          <a:ext cx="3012020" cy="2554620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>
            <a:noFill/>
          </a:endParaRPr>
        </a:p>
      </dsp:txBody>
      <dsp:txXfrm>
        <a:off x="965883" y="3370376"/>
        <a:ext cx="2023446" cy="1716170"/>
      </dsp:txXfrm>
    </dsp:sp>
    <dsp:sp modelId="{C2EDA0EE-C144-496E-BD12-238712BD43D2}">
      <dsp:nvSpPr>
        <dsp:cNvPr id="0" name=""/>
        <dsp:cNvSpPr/>
      </dsp:nvSpPr>
      <dsp:spPr>
        <a:xfrm>
          <a:off x="3021766" y="4261696"/>
          <a:ext cx="3185927" cy="262271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37030" y="4685872"/>
        <a:ext cx="2155399" cy="17743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2831882" y="856276"/>
          <a:ext cx="3976156" cy="3167929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rPr>
            <a:t>Artificial Intelligent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rPr>
            <a:t>(AI)</a:t>
          </a:r>
          <a:endParaRPr lang="en-US" sz="3600" kern="1200">
            <a:noFill/>
          </a:endParaRPr>
        </a:p>
      </dsp:txBody>
      <dsp:txXfrm>
        <a:off x="3464921" y="1360638"/>
        <a:ext cx="2710078" cy="2159205"/>
      </dsp:txXfrm>
    </dsp:sp>
    <dsp:sp modelId="{0C0BC195-3BB5-475E-A8EF-C7D0EC3D306F}">
      <dsp:nvSpPr>
        <dsp:cNvPr id="0" name=""/>
        <dsp:cNvSpPr/>
      </dsp:nvSpPr>
      <dsp:spPr>
        <a:xfrm>
          <a:off x="10602978" y="1965533"/>
          <a:ext cx="1831429" cy="1577972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471596" y="2951151"/>
          <a:ext cx="3012020" cy="2554620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>
            <a:noFill/>
          </a:endParaRPr>
        </a:p>
      </dsp:txBody>
      <dsp:txXfrm>
        <a:off x="965883" y="3370376"/>
        <a:ext cx="2023446" cy="1716170"/>
      </dsp:txXfrm>
    </dsp:sp>
    <dsp:sp modelId="{C2EDA0EE-C144-496E-BD12-238712BD43D2}">
      <dsp:nvSpPr>
        <dsp:cNvPr id="0" name=""/>
        <dsp:cNvSpPr/>
      </dsp:nvSpPr>
      <dsp:spPr>
        <a:xfrm>
          <a:off x="3021766" y="4261696"/>
          <a:ext cx="3185927" cy="262271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37030" y="4685872"/>
        <a:ext cx="2155399" cy="177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44164-6281-49AB-AC7F-736C8CBFF55D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84AFB-399D-46D2-A3CB-6C06F7A4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1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25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60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8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0F5C-0B18-9A9D-F1F9-804509FF9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B062F-D53C-592E-583D-C6F2F0AF8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6DE39-8C05-4729-137F-009508E1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D73D0-EEFD-EA86-045F-188C24EDE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0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4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4C1E-04D6-4C57-8FAF-A11C23E2D3AB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BB94-4D2E-488F-8237-70E8DA3B3920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169A-B3C9-42A3-8A2F-06D013B3E112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3A60-51FB-4E7E-BDD2-76EF987E148F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7BCC-4EFC-4B66-AE3F-2D5D0EDD369C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5C4E8-5B68-4A1E-A080-941ABEC485EC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EA41-370B-4FB8-8896-8159146C4B95}" type="datetime1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E523-3844-43A7-853A-735A357F384B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024A-487E-4D64-BD06-7BA690AA8DF0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B6730-55F0-4A19-9583-5B6F2972FD6F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D249-B374-48AE-B44A-38092F63472A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69B4F-82CA-4E2F-BB9B-CEE40D6E3FAD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5.png"/><Relationship Id="rId10" Type="http://schemas.openxmlformats.org/officeDocument/2006/relationships/image" Target="../media/image30.jpeg"/><Relationship Id="rId4" Type="http://schemas.openxmlformats.org/officeDocument/2006/relationships/image" Target="../media/image13.svg"/><Relationship Id="rId9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doi/10.1002/icd.267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i.org/10.1109/ICMCSI64620.2025.1088361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5.png"/><Relationship Id="rId4" Type="http://schemas.openxmlformats.org/officeDocument/2006/relationships/image" Target="../media/image13.svg"/><Relationship Id="rId9" Type="http://schemas.openxmlformats.org/officeDocument/2006/relationships/hyperlink" Target="https://onlinelibrary.wiley.com/doi/10.1111/j.1365-2788.2007.01010.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45.jpeg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12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16.svg"/><Relationship Id="rId15" Type="http://schemas.openxmlformats.org/officeDocument/2006/relationships/image" Target="../media/image4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11" Type="http://schemas.openxmlformats.org/officeDocument/2006/relationships/image" Target="../media/image48.jpeg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16.svg"/><Relationship Id="rId9" Type="http://schemas.openxmlformats.org/officeDocument/2006/relationships/diagramColors" Target="../diagrams/colors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jpeg"/><Relationship Id="rId7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2.jpe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2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31-010-1253-0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i.org/10.1111/j.1365-2788.2010.01262.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11" Type="http://schemas.openxmlformats.org/officeDocument/2006/relationships/hyperlink" Target="http://dx.doi.org/10.47233/jteksis.v6i3.1359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researchgate.net/publication/382230056_An_Android_Augmented_Reality_Application_to_Improve_Cognitive_Skills_in_Color_Recognition_for_Down_Syndrome_children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onlinelibrary.wiley.com/doi/abs/10.1111/j.1365-2788.1990.tb01558.x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29260953_Motor_and_cognitive_development_of_children_with_Down_syndrome_The_effect_of_acquisition_of_walking_skills_on_their_cognitive_and_language_abilitie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researchgate.net/publication/376508369_BENDI_Improving_Cognitive_Assessments_in_Toddlers_and_Children_with_Down_Syndrome_Using_Stealth_Assessment?_tp=eyJjb250ZXh0Ijp7ImZpcnN0UGFnZSI6InB1YmxpY2F0aW9uIiwicGFnZSI6Il9kaXJlY3QifX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5.png"/><Relationship Id="rId4" Type="http://schemas.openxmlformats.org/officeDocument/2006/relationships/image" Target="../media/image13.svg"/><Relationship Id="rId9" Type="http://schemas.openxmlformats.org/officeDocument/2006/relationships/hyperlink" Target="https://www.researchgate.net/publication/350874523_Cognitive_Impairments_in_Children_with_Down_Syndrom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0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3.xml"/><Relationship Id="rId3" Type="http://schemas.openxmlformats.org/officeDocument/2006/relationships/image" Target="../media/image72.jpeg"/><Relationship Id="rId7" Type="http://schemas.openxmlformats.org/officeDocument/2006/relationships/image" Target="../media/image16.svg"/><Relationship Id="rId12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6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45.jpeg"/><Relationship Id="rId15" Type="http://schemas.openxmlformats.org/officeDocument/2006/relationships/image" Target="../media/image46.jpeg"/><Relationship Id="rId10" Type="http://schemas.openxmlformats.org/officeDocument/2006/relationships/diagramLayout" Target="../diagrams/layout3.xml"/><Relationship Id="rId4" Type="http://schemas.openxmlformats.org/officeDocument/2006/relationships/image" Target="../media/image73.jpeg"/><Relationship Id="rId9" Type="http://schemas.openxmlformats.org/officeDocument/2006/relationships/diagramData" Target="../diagrams/data3.xml"/><Relationship Id="rId1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11" Type="http://schemas.openxmlformats.org/officeDocument/2006/relationships/image" Target="../media/image76.jpeg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16.svg"/><Relationship Id="rId9" Type="http://schemas.openxmlformats.org/officeDocument/2006/relationships/diagramColors" Target="../diagrams/colors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7.svg"/><Relationship Id="rId7" Type="http://schemas.openxmlformats.org/officeDocument/2006/relationships/image" Target="../media/image5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91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S0140-6736(03)12987-X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i.org/10.1002/mrdd.2015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11" Type="http://schemas.openxmlformats.org/officeDocument/2006/relationships/hyperlink" Target="https://acamh.onlinelibrary.wiley.com/doi/10.1111/j.1469-7610.2004.00273.x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doi.org/10.1111/jar.12322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doi.org/10.1002/mrdd.20136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3.png"/><Relationship Id="rId7" Type="http://schemas.openxmlformats.org/officeDocument/2006/relationships/hyperlink" Target="https://www.researchgate.net/publication/243131885_Developing_the_speech_and_language_skills_of_teenagers_with_Down_syndrome" TargetMode="External"/><Relationship Id="rId12" Type="http://schemas.openxmlformats.org/officeDocument/2006/relationships/hyperlink" Target="https://www.researchgate.net/publication/206005894_Teaching_Children_with_Down_Syndrome_Pronunciations_Using_Speech_Recogni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11" Type="http://schemas.openxmlformats.org/officeDocument/2006/relationships/hyperlink" Target="https://jmr.tums.ac.ir/index.php/jmr/article/view/133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researchgate.net/publication/347345266_Design_of_a_Mobile_Application_for_the_Learning_of_People_with_Down_Syndrome_through_Interactive_Games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www.researchgate.net/scientific-contributions/Richard-Arias-Marreros-2186022615?_tp=eyJjb250ZXh0Ijp7InBhZ2UiOiJwdWJsaWNhdGlvbiIsInByZXZpb3VzUGFnZSI6bnVsbH19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e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16.svg"/><Relationship Id="rId9" Type="http://schemas.openxmlformats.org/officeDocument/2006/relationships/hyperlink" Target="https://www.researchgate.net/scientific-contributions/Christopher-J-Lemons-78654011?_tp=eyJjb250ZXh0Ijp7InBhZ2UiOiJwdWJsaWNhdGlvbiIsInByZXZpb3VzUGFnZSI6bnVsbH19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4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diagramDrawing" Target="../diagrams/drawing5.xml"/><Relationship Id="rId2" Type="http://schemas.openxmlformats.org/officeDocument/2006/relationships/image" Target="../media/image72.jpe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diagramColors" Target="../diagrams/colors5.xml"/><Relationship Id="rId5" Type="http://schemas.openxmlformats.org/officeDocument/2006/relationships/image" Target="../media/image3.png"/><Relationship Id="rId15" Type="http://schemas.openxmlformats.org/officeDocument/2006/relationships/image" Target="../media/image47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45.jpeg"/><Relationship Id="rId9" Type="http://schemas.openxmlformats.org/officeDocument/2006/relationships/diagramLayout" Target="../diagrams/layout5.xml"/><Relationship Id="rId14" Type="http://schemas.openxmlformats.org/officeDocument/2006/relationships/image" Target="../media/image94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6.xml"/><Relationship Id="rId11" Type="http://schemas.openxmlformats.org/officeDocument/2006/relationships/image" Target="../media/image96.jpeg"/><Relationship Id="rId5" Type="http://schemas.openxmlformats.org/officeDocument/2006/relationships/image" Target="../media/image5.png"/><Relationship Id="rId10" Type="http://schemas.microsoft.com/office/2007/relationships/diagramDrawing" Target="../diagrams/drawing6.xml"/><Relationship Id="rId4" Type="http://schemas.openxmlformats.org/officeDocument/2006/relationships/image" Target="../media/image16.svg"/><Relationship Id="rId9" Type="http://schemas.openxmlformats.org/officeDocument/2006/relationships/diagramColors" Target="../diagrams/colors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13.sv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.png"/><Relationship Id="rId7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5.png"/><Relationship Id="rId4" Type="http://schemas.openxmlformats.org/officeDocument/2006/relationships/image" Target="../media/image16.svg"/><Relationship Id="rId9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16.svg"/><Relationship Id="rId9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5.png"/><Relationship Id="rId10" Type="http://schemas.openxmlformats.org/officeDocument/2006/relationships/image" Target="../media/image117.png"/><Relationship Id="rId4" Type="http://schemas.openxmlformats.org/officeDocument/2006/relationships/image" Target="../media/image16.svg"/><Relationship Id="rId9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png"/><Relationship Id="rId7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2.png"/><Relationship Id="rId7" Type="http://schemas.openxmlformats.org/officeDocument/2006/relationships/image" Target="../media/image5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4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6.PNG"/><Relationship Id="rId7" Type="http://schemas.openxmlformats.org/officeDocument/2006/relationships/image" Target="../media/image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3.png"/><Relationship Id="rId4" Type="http://schemas.openxmlformats.org/officeDocument/2006/relationships/image" Target="../media/image9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jir.12188" TargetMode="External"/><Relationship Id="rId3" Type="http://schemas.openxmlformats.org/officeDocument/2006/relationships/slide" Target="slide15.xml"/><Relationship Id="rId7" Type="http://schemas.openxmlformats.org/officeDocument/2006/relationships/hyperlink" Target="https://doi.org/10.1038/s41598-020-78801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srf.org/resources/learn-at-home/learn-at-home-activities-for-math/" TargetMode="External"/><Relationship Id="rId5" Type="http://schemas.openxmlformats.org/officeDocument/2006/relationships/hyperlink" Target="https://doi.org/10.3104/practice.374" TargetMode="External"/><Relationship Id="rId10" Type="http://schemas.openxmlformats.org/officeDocument/2006/relationships/image" Target="../media/image16.svg"/><Relationship Id="rId4" Type="http://schemas.openxmlformats.org/officeDocument/2006/relationships/hyperlink" Target="https://pubmed.ncbi.nlm.nih.gov/16869376/" TargetMode="External"/><Relationship Id="rId9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discovery.ucl.ac.uk/id/eprint/10096606/1/Van%20Herwegen_Mathematical%20development%20in%20Williams%20syndrome%20and%20Down%20syndrome%20accepted.pdf" TargetMode="External"/><Relationship Id="rId4" Type="http://schemas.openxmlformats.org/officeDocument/2006/relationships/hyperlink" Target="https://www.researchgate.net/publication/316940866_Comparison_of_Mathematics_Performance_of_Children_and_Adolescents_with_and_without_Down_Syndrome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e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2.jpe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4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3.png"/><Relationship Id="rId4" Type="http://schemas.openxmlformats.org/officeDocument/2006/relationships/image" Target="../media/image45.jpeg"/><Relationship Id="rId9" Type="http://schemas.openxmlformats.org/officeDocument/2006/relationships/image" Target="../media/image1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11" Type="http://schemas.openxmlformats.org/officeDocument/2006/relationships/image" Target="../media/image134.jpeg"/><Relationship Id="rId5" Type="http://schemas.openxmlformats.org/officeDocument/2006/relationships/image" Target="../media/image5.png"/><Relationship Id="rId10" Type="http://schemas.microsoft.com/office/2007/relationships/diagramDrawing" Target="../diagrams/drawing7.xml"/><Relationship Id="rId4" Type="http://schemas.openxmlformats.org/officeDocument/2006/relationships/image" Target="../media/image16.svg"/><Relationship Id="rId9" Type="http://schemas.openxmlformats.org/officeDocument/2006/relationships/diagramColors" Target="../diagrams/colors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jp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jpe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3.png"/><Relationship Id="rId4" Type="http://schemas.openxmlformats.org/officeDocument/2006/relationships/image" Target="../media/image24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bs.irrdd.2021.08.002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i.org/10.7763/IJSSH.2015.V5.43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5.png"/><Relationship Id="rId10" Type="http://schemas.openxmlformats.org/officeDocument/2006/relationships/hyperlink" Target="https://doi.org/10.1109/FIE58773.2023.10342976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doi.org/10.1109/R10-HTC54060.2022.9929446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DB0F2-EAC9-A19A-4B0F-E6B5CBB4E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" y="27709"/>
            <a:ext cx="18306704" cy="9486900"/>
          </a:xfrm>
          <a:prstGeom prst="rect">
            <a:avLst/>
          </a:prstGeom>
          <a:effectLst>
            <a:reflection blurRad="469900" stA="32000" endPos="65000" dist="508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0F3112-B901-4E41-FA58-18E67CDC7F39}"/>
              </a:ext>
            </a:extLst>
          </p:cNvPr>
          <p:cNvSpPr/>
          <p:nvPr/>
        </p:nvSpPr>
        <p:spPr>
          <a:xfrm>
            <a:off x="9168591" y="1612406"/>
            <a:ext cx="8357409" cy="7872502"/>
          </a:xfrm>
          <a:prstGeom prst="rect">
            <a:avLst/>
          </a:prstGeom>
          <a:solidFill>
            <a:schemeClr val="dk1">
              <a:alpha val="6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68D50-BB8F-B119-CD30-49E2B90E44F9}"/>
              </a:ext>
            </a:extLst>
          </p:cNvPr>
          <p:cNvSpPr txBox="1"/>
          <p:nvPr/>
        </p:nvSpPr>
        <p:spPr>
          <a:xfrm>
            <a:off x="9315450" y="1612406"/>
            <a:ext cx="8267700" cy="430887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8100" b="1" dirty="0" err="1"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EnlightenDS</a:t>
            </a:r>
            <a:r>
              <a:rPr lang="en-US" sz="8100" b="1" dirty="0"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:</a:t>
            </a:r>
          </a:p>
          <a:p>
            <a:endParaRPr lang="en-US" sz="4000" b="1" dirty="0"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 Light" panose="020F0302020204030204" pitchFamily="34" charset="0"/>
            </a:endParaRPr>
          </a:p>
          <a:p>
            <a:r>
              <a:rPr lang="en-US" sz="4200" b="1" dirty="0"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Advanced Technologies for Skill Enhancement &amp; Talent Recognition in Children with Down Syndrome</a:t>
            </a:r>
            <a:endParaRPr lang="en-US" sz="4200" b="1" dirty="0">
              <a:ln w="0"/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 Light" panose="020F0302020204030204" pitchFamily="34" charset="0"/>
            </a:endParaRPr>
          </a:p>
          <a:p>
            <a:endParaRPr lang="en-US" sz="27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0FC8E-7158-2582-0423-B2BB3125CAFE}"/>
              </a:ext>
            </a:extLst>
          </p:cNvPr>
          <p:cNvSpPr txBox="1"/>
          <p:nvPr/>
        </p:nvSpPr>
        <p:spPr>
          <a:xfrm>
            <a:off x="14173200" y="7772401"/>
            <a:ext cx="52578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Presented by:</a:t>
            </a:r>
          </a:p>
          <a:p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24-25J-228</a:t>
            </a:r>
          </a:p>
          <a:p>
            <a:endParaRPr 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DC818B3-408B-2581-57EF-CFD97C2E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50" y="54523"/>
            <a:ext cx="5080969" cy="1491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32202-8B3F-F9A5-1F9E-95673546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35300" y="974716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DA87E420-DE19-6E05-9A6D-D3130D148B4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2B08EF93-F20C-6293-B167-02113819EA19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4BC8FA8B-7E42-6B21-2D32-29C3B4B67BBF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5596D61-C4CD-9059-2402-CD9D444D6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11" name="Picture 10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0EAF459D-558A-5911-795B-3B0B90F8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430" y="1585688"/>
            <a:ext cx="10477140" cy="78282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7905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   System Diagram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5314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A35D1-1528-58BD-97DC-B490D17F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873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1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2562B-D482-6125-1C55-5706370C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D3E5BFE3-BC5B-EEFA-3C5B-C212F1BD95A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201205F1-BB8C-E404-97DD-5F56A18B9B6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5509BBA-067B-B087-FE18-FC8EB9172CF6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36732CF-7131-5064-7C87-7AA6C8A5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6077739-FF2B-3F9E-3956-5C6972AE1723}"/>
              </a:ext>
            </a:extLst>
          </p:cNvPr>
          <p:cNvSpPr txBox="1"/>
          <p:nvPr/>
        </p:nvSpPr>
        <p:spPr>
          <a:xfrm>
            <a:off x="0" y="-17905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   Data Collection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4923D95-3D99-88F4-B39F-3ED9122553C8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882FCB0-59AF-E48B-541E-1FE242F011F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DF8F819-28B0-F413-2711-6D22031A844A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AF6428-0BD2-1061-9FF3-479B332E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873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11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26F35-8522-AF3C-7E1F-41D27FFD2F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195" y="2059522"/>
            <a:ext cx="41148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AF8EB4-FAD4-5D61-2E8C-AEADF4D63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366" y="2063519"/>
            <a:ext cx="2819400" cy="3098895"/>
          </a:xfrm>
          <a:prstGeom prst="rect">
            <a:avLst/>
          </a:prstGeom>
        </p:spPr>
      </p:pic>
      <p:pic>
        <p:nvPicPr>
          <p:cNvPr id="11" name="Picture 10" descr="A person sitting at a table with a paper&#10;&#10;Description automatically generated">
            <a:extLst>
              <a:ext uri="{FF2B5EF4-FFF2-40B4-BE49-F238E27FC236}">
                <a16:creationId xmlns:a16="http://schemas.microsoft.com/office/drawing/2014/main" id="{F74BB522-E289-CACA-1268-851941DFF2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77" y="5479097"/>
            <a:ext cx="2651074" cy="3086101"/>
          </a:xfrm>
          <a:prstGeom prst="rect">
            <a:avLst/>
          </a:prstGeom>
        </p:spPr>
      </p:pic>
      <p:pic>
        <p:nvPicPr>
          <p:cNvPr id="19" name="Picture 18" descr="A person sitting at a table with children&#10;&#10;Description automatically generated">
            <a:extLst>
              <a:ext uri="{FF2B5EF4-FFF2-40B4-BE49-F238E27FC236}">
                <a16:creationId xmlns:a16="http://schemas.microsoft.com/office/drawing/2014/main" id="{DF92C903-B885-E59C-7E9A-2B92FAE2B6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417" y="2018387"/>
            <a:ext cx="2369569" cy="3109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DEE3EF-F435-AF71-74A5-E871FA6436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254" y="5445983"/>
            <a:ext cx="2696318" cy="3122461"/>
          </a:xfrm>
          <a:prstGeom prst="rect">
            <a:avLst/>
          </a:prstGeom>
        </p:spPr>
      </p:pic>
      <p:pic>
        <p:nvPicPr>
          <p:cNvPr id="17" name="Picture 16" descr="A group of girls taking a selfie&#10;&#10;Description automatically generated">
            <a:extLst>
              <a:ext uri="{FF2B5EF4-FFF2-40B4-BE49-F238E27FC236}">
                <a16:creationId xmlns:a16="http://schemas.microsoft.com/office/drawing/2014/main" id="{BC2BEF76-B34D-40F8-E89A-C26C92897D7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10" y="5479569"/>
            <a:ext cx="4079033" cy="3095365"/>
          </a:xfrm>
          <a:prstGeom prst="rect">
            <a:avLst/>
          </a:prstGeom>
        </p:spPr>
      </p:pic>
      <p:pic>
        <p:nvPicPr>
          <p:cNvPr id="20" name="Picture 19" descr="A group of people looking at a paper&#10;&#10;Description automatically generated">
            <a:extLst>
              <a:ext uri="{FF2B5EF4-FFF2-40B4-BE49-F238E27FC236}">
                <a16:creationId xmlns:a16="http://schemas.microsoft.com/office/drawing/2014/main" id="{9D601B54-7262-2771-E358-2DC16F16E5D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24" y="3106081"/>
            <a:ext cx="2981071" cy="4088032"/>
          </a:xfrm>
          <a:prstGeom prst="rect">
            <a:avLst/>
          </a:prstGeom>
        </p:spPr>
      </p:pic>
      <p:pic>
        <p:nvPicPr>
          <p:cNvPr id="3" name="Picture 2" descr="A document with text and numbers&#10;&#10;Description automatically generated">
            <a:extLst>
              <a:ext uri="{FF2B5EF4-FFF2-40B4-BE49-F238E27FC236}">
                <a16:creationId xmlns:a16="http://schemas.microsoft.com/office/drawing/2014/main" id="{D5149B40-452E-3621-0828-630C84FFEE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101" y="2861579"/>
            <a:ext cx="3376218" cy="51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3BC07-C066-8A75-C6D5-4D99418F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4F0BE80E-B2F3-6FCB-C0C1-20796041A324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D6A2ED43-2D58-51F8-612D-F5A31C45F7D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05073E9-85AB-8071-5A36-EF200EA7FE8B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33492A7-CF01-D179-C6BB-8010EA60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C2FB3AB-57A5-9A64-4986-28726D6D0E91}"/>
              </a:ext>
            </a:extLst>
          </p:cNvPr>
          <p:cNvSpPr txBox="1"/>
          <p:nvPr/>
        </p:nvSpPr>
        <p:spPr>
          <a:xfrm>
            <a:off x="0" y="-17905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   Risk Mitigation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5C3E04A-8C4E-9515-C291-95F425A4DBDB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AB2F86-0C8B-EE4F-EE6B-408E6A88ED8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754C453-25B4-3EBC-D026-F83D171C908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71101-4F33-22C2-F11C-4741B9B4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873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12</a:t>
            </a:fld>
            <a:endParaRPr lang="en-US" sz="2800">
              <a:solidFill>
                <a:schemeClr val="tx1"/>
              </a:solidFill>
            </a:endParaRP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5984C8D2-16BD-6453-88E2-F1033D7F8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63236"/>
              </p:ext>
            </p:extLst>
          </p:nvPr>
        </p:nvGraphicFramePr>
        <p:xfrm>
          <a:off x="575187" y="1884987"/>
          <a:ext cx="17389286" cy="6483606"/>
        </p:xfrm>
        <a:graphic>
          <a:graphicData uri="http://schemas.openxmlformats.org/drawingml/2006/table">
            <a:tbl>
              <a:tblPr/>
              <a:tblGrid>
                <a:gridCol w="7285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3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5618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+mj-lt"/>
                          <a:cs typeface="Helvetica World Bold"/>
                          <a:sym typeface="Helvetica World Bold"/>
                        </a:rPr>
                        <a:t>Risk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60498">
                            <a:alpha val="100000"/>
                          </a:srgbClr>
                        </a:gs>
                        <a:gs pos="100000">
                          <a:srgbClr val="0000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FFFFFF"/>
                          </a:solidFill>
                          <a:latin typeface="+mj-lt"/>
                          <a:cs typeface="Helvetica World Bold" panose="020B0604020202020204" charset="-128"/>
                          <a:sym typeface="Helvetica World Bold"/>
                        </a:rPr>
                        <a:t>Risk Mitigation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60498">
                            <a:alpha val="100000"/>
                          </a:srgbClr>
                        </a:gs>
                        <a:gs pos="100000">
                          <a:srgbClr val="0000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rPr>
                        <a:t>Privacy and ethical concerns when collecting and storing sensitive data about children</a:t>
                      </a:r>
                      <a:endParaRPr lang="en-US" sz="2800" b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kern="1200" noProof="0" dirty="0">
                          <a:solidFill>
                            <a:srgbClr val="0D0D0D"/>
                          </a:solidFill>
                        </a:rPr>
                        <a:t>Completed </a:t>
                      </a:r>
                      <a:r>
                        <a:rPr lang="en-US" sz="2800" b="0" i="0" u="none" strike="noStrike" kern="1200" noProof="0" dirty="0">
                          <a:solidFill>
                            <a:srgbClr val="0D0D0D"/>
                          </a:solidFill>
                          <a:sym typeface="Helvetica World"/>
                        </a:rPr>
                        <a:t>the ethical clearance form, obtained permission from the zonal education office and ensured anonymization of data to protect </a:t>
                      </a:r>
                      <a:r>
                        <a:rPr lang="en-US" sz="2800" b="0" i="0" u="none" strike="noStrike" kern="1200" noProof="0" dirty="0">
                          <a:solidFill>
                            <a:srgbClr val="0D0D0D"/>
                          </a:solidFill>
                        </a:rPr>
                        <a:t>privacy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93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 dirty="0">
                          <a:latin typeface="+mj-lt"/>
                        </a:rPr>
                        <a:t>Some parents hesitated to give consent for their children to participate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rgbClr val="0D0D0D"/>
                          </a:solidFill>
                        </a:rPr>
                        <a:t>Hold sessions to inform parents about the project’s purpose, benefits and data privacy measures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810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 dirty="0">
                          <a:latin typeface="+mj-lt"/>
                        </a:rPr>
                        <a:t>Children may lose interest in using the tools or platforms over time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rgbClr val="0D0D0D"/>
                          </a:solidFill>
                        </a:rPr>
                        <a:t>Decided to add interactive, gamified features and variety to maintain engagement</a:t>
                      </a:r>
                      <a:endParaRPr lang="en-US" sz="2800" b="1" i="0" u="none" strike="noStrike" noProof="0" dirty="0">
                        <a:solidFill>
                          <a:srgbClr val="0D0D0D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458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 dirty="0">
                          <a:latin typeface="+mj-lt"/>
                        </a:rPr>
                        <a:t>Resistance or lack of interest from educators, therapists and parents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awareness campaigns highlighting the benefits of the proposed solutions.</a:t>
                      </a:r>
                      <a:endParaRPr lang="en-US" sz="2800" b="1" dirty="0">
                        <a:latin typeface="+mj-lt"/>
                        <a:ea typeface="Gadugi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91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3">
            <a:extLst>
              <a:ext uri="{FF2B5EF4-FFF2-40B4-BE49-F238E27FC236}">
                <a16:creationId xmlns:a16="http://schemas.microsoft.com/office/drawing/2014/main" id="{BCF6D607-C932-AB22-C848-98576D44064D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FC31ED1F-9A72-C1E1-158C-492ABCC54AF6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8AB2AFDA-AC0E-86B4-20EF-7250DA30B4A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0E8E94F-1306-09E4-A2E9-ACA2E0735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1632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Commercialization Plan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7765" y="8912086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86DFB4-BD19-8922-2706-9C2C3768BAE4}"/>
              </a:ext>
            </a:extLst>
          </p:cNvPr>
          <p:cNvSpPr/>
          <p:nvPr/>
        </p:nvSpPr>
        <p:spPr>
          <a:xfrm>
            <a:off x="533400" y="1917282"/>
            <a:ext cx="5486400" cy="673724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CFD5E9-D678-E85D-627C-7B6CF4B6BAE1}"/>
              </a:ext>
            </a:extLst>
          </p:cNvPr>
          <p:cNvSpPr/>
          <p:nvPr/>
        </p:nvSpPr>
        <p:spPr>
          <a:xfrm>
            <a:off x="6399571" y="1917282"/>
            <a:ext cx="5486400" cy="673724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7708F2-134A-E6B1-4ED7-38C933C80B9E}"/>
              </a:ext>
            </a:extLst>
          </p:cNvPr>
          <p:cNvSpPr/>
          <p:nvPr/>
        </p:nvSpPr>
        <p:spPr>
          <a:xfrm>
            <a:off x="12265742" y="1917282"/>
            <a:ext cx="5486400" cy="673724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1FCBAB-53EC-36DB-1B5E-47569D4AE5F4}"/>
              </a:ext>
            </a:extLst>
          </p:cNvPr>
          <p:cNvSpPr txBox="1"/>
          <p:nvPr/>
        </p:nvSpPr>
        <p:spPr>
          <a:xfrm>
            <a:off x="153629" y="4087277"/>
            <a:ext cx="5866171" cy="431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Detection mechanism.</a:t>
            </a:r>
          </a:p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Basic communication improvement activities.</a:t>
            </a:r>
          </a:p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Limited personalized quizzes for math.</a:t>
            </a:r>
          </a:p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Painting and piano platforms.</a:t>
            </a:r>
          </a:p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Basic summary reports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8BDA35-2047-B745-33BD-763FFB0FFE97}"/>
              </a:ext>
            </a:extLst>
          </p:cNvPr>
          <p:cNvSpPr txBox="1"/>
          <p:nvPr/>
        </p:nvSpPr>
        <p:spPr>
          <a:xfrm>
            <a:off x="5928852" y="4156184"/>
            <a:ext cx="6324600" cy="376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All features from the Basic Plan.</a:t>
            </a:r>
          </a:p>
          <a:p>
            <a:pPr marL="1143000" marR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Full access to personalized quizzes </a:t>
            </a:r>
          </a:p>
          <a:p>
            <a:pPr marL="1143000" marR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Emotion-based activities and mood detection.</a:t>
            </a:r>
          </a:p>
          <a:p>
            <a:pPr marL="1143000" marR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Advanced summary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E21631-890B-5649-DC60-20546C77A512}"/>
              </a:ext>
            </a:extLst>
          </p:cNvPr>
          <p:cNvSpPr txBox="1"/>
          <p:nvPr/>
        </p:nvSpPr>
        <p:spPr>
          <a:xfrm>
            <a:off x="12611100" y="4164922"/>
            <a:ext cx="4929648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+mj-lt"/>
                <a:cs typeface="Times New Roman" panose="02020603050405020304" pitchFamily="18" charset="0"/>
              </a:rPr>
              <a:t>Full access to all features from Premium package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+mj-lt"/>
                <a:cs typeface="Times New Roman" panose="02020603050405020304" pitchFamily="18" charset="0"/>
              </a:rPr>
              <a:t>Up to 40 students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51E3AE6-3C3A-F109-BFFD-AE12D663302A}"/>
              </a:ext>
            </a:extLst>
          </p:cNvPr>
          <p:cNvSpPr/>
          <p:nvPr/>
        </p:nvSpPr>
        <p:spPr>
          <a:xfrm>
            <a:off x="309365" y="1875886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F233CE-8BA7-DF34-9CF4-F66FC9A68C0C}"/>
              </a:ext>
            </a:extLst>
          </p:cNvPr>
          <p:cNvSpPr/>
          <p:nvPr/>
        </p:nvSpPr>
        <p:spPr>
          <a:xfrm>
            <a:off x="6231808" y="1626174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0736C2-6F18-AFF2-4E00-705ED651D928}"/>
              </a:ext>
            </a:extLst>
          </p:cNvPr>
          <p:cNvSpPr/>
          <p:nvPr/>
        </p:nvSpPr>
        <p:spPr>
          <a:xfrm>
            <a:off x="12097411" y="1774570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7007C-B80E-3D0C-28AA-1278E334E35A}"/>
              </a:ext>
            </a:extLst>
          </p:cNvPr>
          <p:cNvSpPr txBox="1"/>
          <p:nvPr/>
        </p:nvSpPr>
        <p:spPr>
          <a:xfrm>
            <a:off x="2628900" y="24003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Basic Plan</a:t>
            </a:r>
          </a:p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Free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4B7BA-5217-7A03-7D8C-13C24DD226C6}"/>
              </a:ext>
            </a:extLst>
          </p:cNvPr>
          <p:cNvSpPr txBox="1"/>
          <p:nvPr/>
        </p:nvSpPr>
        <p:spPr>
          <a:xfrm>
            <a:off x="8229294" y="2436569"/>
            <a:ext cx="3747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Premium Plan</a:t>
            </a:r>
          </a:p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$10 /month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F083FD-A736-0E02-863A-348B7C13BD8D}"/>
              </a:ext>
            </a:extLst>
          </p:cNvPr>
          <p:cNvSpPr txBox="1"/>
          <p:nvPr/>
        </p:nvSpPr>
        <p:spPr>
          <a:xfrm>
            <a:off x="14016499" y="2372218"/>
            <a:ext cx="3747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School Plan</a:t>
            </a:r>
          </a:p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$30 /month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6AAF2F5-767B-BE22-5459-FCCF9B5A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0" y="2049385"/>
            <a:ext cx="2055425" cy="17078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07F059C-AC4D-4FE1-9796-837679F14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9551">
            <a:off x="5990444" y="1279599"/>
            <a:ext cx="2647977" cy="264797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21C39B7-4A7C-B55F-D335-FE0FFB167A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098" y="1560756"/>
            <a:ext cx="2105948" cy="21059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BBD4D-1925-F692-6726-2B8231AC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8174" y="975603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13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49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3">
            <a:extLst>
              <a:ext uri="{FF2B5EF4-FFF2-40B4-BE49-F238E27FC236}">
                <a16:creationId xmlns:a16="http://schemas.microsoft.com/office/drawing/2014/main" id="{BCF6D607-C932-AB22-C848-98576D44064D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FC31ED1F-9A72-C1E1-158C-492ABCC54AF6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8AB2AFDA-AC0E-86B4-20EF-7250DA30B4A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0E8E94F-1306-09E4-A2E9-ACA2E0735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1632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Budget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7765" y="8901611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31F233CE-8BA7-DF34-9CF4-F66FC9A68C0C}"/>
              </a:ext>
            </a:extLst>
          </p:cNvPr>
          <p:cNvSpPr/>
          <p:nvPr/>
        </p:nvSpPr>
        <p:spPr>
          <a:xfrm>
            <a:off x="6231808" y="1626174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0736C2-6F18-AFF2-4E00-705ED651D928}"/>
              </a:ext>
            </a:extLst>
          </p:cNvPr>
          <p:cNvSpPr/>
          <p:nvPr/>
        </p:nvSpPr>
        <p:spPr>
          <a:xfrm>
            <a:off x="12097411" y="1774570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BBD4D-1925-F692-6726-2B8231AC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8174" y="975603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14</a:t>
            </a:fld>
            <a:endParaRPr lang="en-US" sz="2800">
              <a:solidFill>
                <a:schemeClr val="tx1"/>
              </a:solidFill>
            </a:endParaRP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20894C22-9D7F-4533-D5B0-FEA4506CC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150306"/>
              </p:ext>
            </p:extLst>
          </p:nvPr>
        </p:nvGraphicFramePr>
        <p:xfrm>
          <a:off x="3429000" y="1884987"/>
          <a:ext cx="11811000" cy="6799406"/>
        </p:xfrm>
        <a:graphic>
          <a:graphicData uri="http://schemas.openxmlformats.org/drawingml/2006/table">
            <a:tbl>
              <a:tblPr/>
              <a:tblGrid>
                <a:gridCol w="59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7303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+mj-lt"/>
                          <a:ea typeface="Helvetica World Bold"/>
                          <a:cs typeface="Helvetica World Bold"/>
                          <a:sym typeface="Helvetica World Bold"/>
                        </a:rPr>
                        <a:t>Component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60498">
                            <a:alpha val="100000"/>
                          </a:srgbClr>
                        </a:gs>
                        <a:gs pos="100000">
                          <a:srgbClr val="0000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+mj-lt"/>
                          <a:ea typeface="Helvetica World Bold" panose="020B0604020202020204" charset="-128"/>
                          <a:cs typeface="Helvetica World Bold" panose="020B0604020202020204" charset="-128"/>
                          <a:sym typeface="Helvetica World Bold"/>
                        </a:rPr>
                        <a:t>Amount</a:t>
                      </a: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(LKR)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60498">
                            <a:alpha val="100000"/>
                          </a:srgbClr>
                        </a:gs>
                        <a:gs pos="100000">
                          <a:srgbClr val="0000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046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rPr>
                        <a:t>Travelling cost</a:t>
                      </a:r>
                      <a:endParaRPr lang="en-US" sz="1100" b="0" dirty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Gadugi" panose="020B0502040204020203" pitchFamily="34" charset="0"/>
                          <a:cs typeface="Helvetica World"/>
                          <a:sym typeface="Helvetica World"/>
                        </a:rPr>
                        <a:t>10000</a:t>
                      </a:r>
                      <a:endParaRPr lang="en-US" sz="1100" b="0">
                        <a:latin typeface="+mj-lt"/>
                        <a:ea typeface="Gadugi" panose="020B0502040204020203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063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Helvetica World"/>
                          <a:cs typeface="Helvetica World"/>
                          <a:sym typeface="Helvetica World"/>
                        </a:rPr>
                        <a:t>Server &amp; Hosting charges </a:t>
                      </a:r>
                      <a:endParaRPr lang="en-US" sz="1100" b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Gadugi" panose="020B0502040204020203" pitchFamily="34" charset="0"/>
                          <a:cs typeface="Helvetica World"/>
                          <a:sym typeface="Helvetica World"/>
                        </a:rPr>
                        <a:t>25000</a:t>
                      </a:r>
                      <a:endParaRPr lang="en-US" sz="1100" b="0">
                        <a:latin typeface="+mj-lt"/>
                        <a:ea typeface="Gadugi" panose="020B0502040204020203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448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+mj-lt"/>
                          <a:ea typeface="Helvetica World"/>
                          <a:cs typeface="Helvetica World"/>
                          <a:sym typeface="Helvetica World"/>
                        </a:rPr>
                        <a:t>Bandwith</a:t>
                      </a:r>
                      <a:endParaRPr lang="en-US" sz="1100" b="0" dirty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Gadugi" panose="020B0502040204020203" pitchFamily="34" charset="0"/>
                          <a:cs typeface="Helvetica World"/>
                          <a:sym typeface="Helvetica World"/>
                        </a:rPr>
                        <a:t>15000</a:t>
                      </a:r>
                      <a:endParaRPr lang="en-US" sz="1100" b="0">
                        <a:latin typeface="+mj-lt"/>
                        <a:ea typeface="Gadugi" panose="020B0502040204020203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9546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Helvetica World Bold"/>
                          <a:cs typeface="Helvetica World Bold"/>
                          <a:sym typeface="Helvetica World Bold"/>
                        </a:rPr>
                        <a:t>Total</a:t>
                      </a:r>
                      <a:endParaRPr lang="en-US" sz="1100" b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+mj-lt"/>
                          <a:ea typeface="Gadugi" panose="020B0502040204020203" pitchFamily="34" charset="0"/>
                          <a:cs typeface="Helvetica World"/>
                          <a:sym typeface="Helvetica World"/>
                        </a:rPr>
                        <a:t>50000</a:t>
                      </a:r>
                      <a:endParaRPr lang="en-US" sz="1100" b="0" dirty="0">
                        <a:latin typeface="+mj-lt"/>
                        <a:ea typeface="Gadugi" panose="020B0502040204020203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07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80EC3A58-F41A-293E-70A9-84C3C524FAB7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B0AB207-5D11-4B72-B2E7-420B01BBD29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7ED80BB-92DA-F105-402A-335F3CF005F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ADB9AEF-E577-10CE-E69B-960C9C7E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685800" y="2247900"/>
            <a:ext cx="16383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[1] </a:t>
            </a:r>
            <a:r>
              <a:rPr lang="en-US" sz="2400" dirty="0">
                <a:effectLst/>
              </a:rPr>
              <a:t>A. Saini, “Enhanced Detection of Down Syndrome Through Convolutional Neural Networks: A Deep Learning Approach,” in </a:t>
            </a:r>
            <a:r>
              <a:rPr lang="en-US" sz="2400" i="1" dirty="0">
                <a:effectLst/>
              </a:rPr>
              <a:t>2025 6th International Conference on Mobile Computing and Sustainable Informatics (ICMCSI)</a:t>
            </a:r>
            <a:r>
              <a:rPr lang="en-US" sz="2400" dirty="0">
                <a:effectLst/>
              </a:rPr>
              <a:t>, Jan. 2025, pp. 1583–1587.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7"/>
              </a:rPr>
              <a:t>10.1109/ICMCSI64620.2025.10883612</a:t>
            </a:r>
            <a:r>
              <a:rPr lang="en-US" sz="2400" dirty="0">
                <a:effectLst/>
              </a:rPr>
              <a:t>.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r>
              <a:rPr lang="en-US" sz="2400" dirty="0">
                <a:highlight>
                  <a:srgbClr val="FFFFFF"/>
                </a:highlight>
                <a:cs typeface="Times New Roman" panose="02020603050405020304" pitchFamily="18" charset="0"/>
              </a:rPr>
              <a:t>[2] </a:t>
            </a:r>
            <a:r>
              <a:rPr lang="en-US" sz="2400" dirty="0"/>
              <a:t>(“ </a:t>
            </a:r>
            <a:r>
              <a:rPr lang="en-US" sz="2400" b="1" dirty="0"/>
              <a:t>Young children’s spontaneous utterances of mental terms and the accuracy of their memory behaviors: a different methodological approach </a:t>
            </a:r>
            <a:r>
              <a:rPr lang="en-US" sz="2400" dirty="0"/>
              <a:t>- Cherney - 2003 - Infant and Child Development - Wiley Online Library.” Accessed: Aug. 11, 2024. [Online]. Available: </a:t>
            </a:r>
            <a:r>
              <a:rPr lang="en-US" sz="2400" i="1" dirty="0">
                <a:solidFill>
                  <a:srgbClr val="1D1D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https://onlinelibrary.wiley.com/doi/10.1002/icd.267 </a:t>
            </a:r>
            <a:r>
              <a:rPr lang="en-US" sz="2400" dirty="0"/>
              <a:t>)</a:t>
            </a:r>
          </a:p>
          <a:p>
            <a:endParaRPr lang="en-US" sz="2400" dirty="0"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31314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[3]</a:t>
            </a:r>
            <a:r>
              <a:rPr lang="en-US" sz="2400" dirty="0"/>
              <a:t> (“</a:t>
            </a:r>
            <a:r>
              <a:rPr lang="en-US" sz="2400" b="1" dirty="0"/>
              <a:t>Frontal electroencephalogram asymmetry during affective processing in children with Down syndrome</a:t>
            </a:r>
            <a:r>
              <a:rPr lang="en-US" sz="2400" dirty="0"/>
              <a:t>: a pilot study - Conrad - 2007 - Journal of Intellectual Disability Research - Wiley Online Library.” Accessed: Aug. 11, 2024. [Online]. Available: </a:t>
            </a:r>
            <a:r>
              <a:rPr lang="en-US" sz="2400" i="1" dirty="0">
                <a:solidFill>
                  <a:srgbClr val="1D1D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https://onlinelibrary.wiley.com/doi/10.1111/j.1365-2788.2007.01010.x</a:t>
            </a:r>
            <a:r>
              <a:rPr lang="en-US" sz="2400" dirty="0">
                <a:solidFill>
                  <a:srgbClr val="1D1DFF"/>
                </a:solidFill>
              </a:rPr>
              <a:t> </a:t>
            </a:r>
            <a:r>
              <a:rPr lang="en-US" sz="2400" dirty="0"/>
              <a:t>)</a:t>
            </a:r>
            <a:endParaRPr lang="en-US" sz="2400" b="0" dirty="0">
              <a:solidFill>
                <a:srgbClr val="39393A"/>
              </a:solidFill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19091FE9-7111-ACCF-1008-CC8D1711150A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734FA-1C8F-31D4-17F4-E01A4B22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2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15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7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FC93F56-F954-284F-B1B8-26367FBFCA2C}"/>
              </a:ext>
            </a:extLst>
          </p:cNvPr>
          <p:cNvSpPr/>
          <p:nvPr/>
        </p:nvSpPr>
        <p:spPr>
          <a:xfrm flipH="1">
            <a:off x="-685800" y="205270"/>
            <a:ext cx="3391045" cy="9561838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0" y="8953500"/>
            <a:ext cx="18288000" cy="1395703"/>
            <a:chOff x="0" y="0"/>
            <a:chExt cx="24384000" cy="18609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E3E26B4-3509-0B66-6824-4EFA7EDCB057}"/>
              </a:ext>
            </a:extLst>
          </p:cNvPr>
          <p:cNvSpPr txBox="1"/>
          <p:nvPr/>
        </p:nvSpPr>
        <p:spPr>
          <a:xfrm>
            <a:off x="609600" y="1513791"/>
            <a:ext cx="1539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ea typeface="Inter Bold"/>
                <a:cs typeface="Times New Roman" panose="02020603050405020304" pitchFamily="18" charset="0"/>
                <a:sym typeface="Inter Bold"/>
              </a:rPr>
              <a:t>IT21296314    |    Kumarasinghe D.P.</a:t>
            </a:r>
            <a:endParaRPr lang="en-US" sz="6000" b="1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48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Specialization : Information Technology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42D4128-B71F-9F7F-8165-870D3388935F}"/>
              </a:ext>
            </a:extLst>
          </p:cNvPr>
          <p:cNvSpPr/>
          <p:nvPr/>
        </p:nvSpPr>
        <p:spPr>
          <a:xfrm>
            <a:off x="14401800" y="411420"/>
            <a:ext cx="3565168" cy="3741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CCA882EA-0C30-E87B-73F3-C5146079E3C4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B2B1733B-B4B2-18DB-358D-488D7168EE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4118" r="10285" b="26380"/>
          <a:stretch/>
        </p:blipFill>
        <p:spPr>
          <a:xfrm>
            <a:off x="14401801" y="434279"/>
            <a:ext cx="3581400" cy="3741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02C4A-1400-0BEF-546C-02C3EAB0227F}"/>
              </a:ext>
            </a:extLst>
          </p:cNvPr>
          <p:cNvSpPr txBox="1"/>
          <p:nvPr/>
        </p:nvSpPr>
        <p:spPr>
          <a:xfrm>
            <a:off x="1295400" y="5219700"/>
            <a:ext cx="153924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ea typeface="Inter Bold"/>
                <a:cs typeface="Times New Roman"/>
                <a:sym typeface="Inter Bold"/>
              </a:rPr>
              <a:t>Assessing the detection of down syndrome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1EB821-B311-A2B5-D31F-EE428941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830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16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2313" y="2059470"/>
            <a:ext cx="732337" cy="7323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62313" y="3860276"/>
            <a:ext cx="732337" cy="7323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2313" y="5603995"/>
            <a:ext cx="732337" cy="7323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9945" y="1912434"/>
            <a:ext cx="6517393" cy="7135685"/>
            <a:chOff x="0" y="0"/>
            <a:chExt cx="1716515" cy="18793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01845" y="2057914"/>
            <a:ext cx="6412618" cy="6882824"/>
          </a:xfrm>
          <a:custGeom>
            <a:avLst/>
            <a:gdLst/>
            <a:ahLst/>
            <a:cxnLst/>
            <a:rect l="l" t="t" r="r" b="b"/>
            <a:pathLst>
              <a:path w="6412618" h="6882824">
                <a:moveTo>
                  <a:pt x="0" y="0"/>
                </a:moveTo>
                <a:lnTo>
                  <a:pt x="6412618" y="0"/>
                </a:lnTo>
                <a:lnTo>
                  <a:pt x="6412618" y="6882824"/>
                </a:lnTo>
                <a:lnTo>
                  <a:pt x="0" y="688282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332" t="-1102" r="-30090" b="120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762313" y="7300881"/>
            <a:ext cx="732337" cy="73233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25" y="8929397"/>
            <a:ext cx="18288000" cy="1395703"/>
            <a:chOff x="0" y="0"/>
            <a:chExt cx="24384000" cy="18609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39945" y="744695"/>
            <a:ext cx="5080758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62098" y="1896457"/>
            <a:ext cx="7917781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Progression of thinking, learning, memory, and problem-solving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62098" y="3704075"/>
            <a:ext cx="7917781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/>
              <a:t>Hard for them to connect with others, perform well in school and build confidence</a:t>
            </a:r>
            <a:endParaRPr lang="en-US" sz="3200" spc="32" dirty="0">
              <a:solidFill>
                <a:srgbClr val="000000"/>
              </a:solidFill>
              <a:latin typeface="+mj-lt"/>
              <a:ea typeface="Calibri (MS)"/>
              <a:cs typeface="Calibri (MS)"/>
              <a:sym typeface="Calibri (MS)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862098" y="5480170"/>
            <a:ext cx="8366926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Typically involves mild to moderate intellectual disabilities [4]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62098" y="7186451"/>
            <a:ext cx="8312985" cy="16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Delays in speech, communication, memory issues, attention deficits, and difficulty with abstract thinking [5] 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0C294181-1CDC-1EFC-DBE9-8BC02B5439E4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pic>
        <p:nvPicPr>
          <p:cNvPr id="32" name="Picture 3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C29B29F-78A5-4409-D5EB-1EB7A55E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D29376-CD53-55F7-D388-6C047D4B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38768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17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2E34FD9-98E9-6C99-F71C-FC443B883FEE}"/>
              </a:ext>
            </a:extLst>
          </p:cNvPr>
          <p:cNvSpPr/>
          <p:nvPr/>
        </p:nvSpPr>
        <p:spPr>
          <a:xfrm>
            <a:off x="8450279" y="571500"/>
            <a:ext cx="10037700" cy="877572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15189" y="8929397"/>
            <a:ext cx="18503168" cy="1395703"/>
            <a:chOff x="0" y="0"/>
            <a:chExt cx="24384000" cy="18609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774511-95C9-5606-354F-E761BF834B8E}"/>
              </a:ext>
            </a:extLst>
          </p:cNvPr>
          <p:cNvGrpSpPr/>
          <p:nvPr/>
        </p:nvGrpSpPr>
        <p:grpSpPr>
          <a:xfrm>
            <a:off x="990600" y="1744667"/>
            <a:ext cx="9390768" cy="6191211"/>
            <a:chOff x="7674226" y="2456302"/>
            <a:chExt cx="9390768" cy="6191211"/>
          </a:xfrm>
        </p:grpSpPr>
        <p:grpSp>
          <p:nvGrpSpPr>
            <p:cNvPr id="5" name="Group 5"/>
            <p:cNvGrpSpPr/>
            <p:nvPr/>
          </p:nvGrpSpPr>
          <p:grpSpPr>
            <a:xfrm>
              <a:off x="7674226" y="2456302"/>
              <a:ext cx="732337" cy="73233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05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7674226" y="4498917"/>
              <a:ext cx="732337" cy="732337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06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7674226" y="6489396"/>
              <a:ext cx="732337" cy="732337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07</a:t>
                </a: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8787470" y="2476011"/>
              <a:ext cx="8277524" cy="54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32" dirty="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Affects education, social skills, and quality of life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787470" y="4564176"/>
              <a:ext cx="8202897" cy="554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3"/>
                </a:lnSpc>
                <a:spcBef>
                  <a:spcPct val="0"/>
                </a:spcBef>
              </a:pPr>
              <a:r>
                <a:rPr lang="en-US" sz="3200" spc="32" dirty="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Crucial for effective educational strategies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87470" y="6375096"/>
              <a:ext cx="8277524" cy="2272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32" dirty="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To assess detection of down syndrome accurately, ensuring proper support for children with Down syndrome to succeed academically and socially [6]</a:t>
              </a:r>
            </a:p>
          </p:txBody>
        </p:sp>
      </p:grpSp>
      <p:sp>
        <p:nvSpPr>
          <p:cNvPr id="3" name="TextBox 25">
            <a:extLst>
              <a:ext uri="{FF2B5EF4-FFF2-40B4-BE49-F238E27FC236}">
                <a16:creationId xmlns:a16="http://schemas.microsoft.com/office/drawing/2014/main" id="{099EAA52-E898-3052-DEB8-E0152152E0FA}"/>
              </a:ext>
            </a:extLst>
          </p:cNvPr>
          <p:cNvSpPr txBox="1"/>
          <p:nvPr/>
        </p:nvSpPr>
        <p:spPr>
          <a:xfrm>
            <a:off x="7982244" y="9865842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ADD7457-A503-26BC-D82C-D282F13FA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9FB4D-ED98-CB63-C8FC-90EA5F29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10239" y="97534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18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111">
            <a:extLst>
              <a:ext uri="{FF2B5EF4-FFF2-40B4-BE49-F238E27FC236}">
                <a16:creationId xmlns:a16="http://schemas.microsoft.com/office/drawing/2014/main" id="{007AD4A1-E547-EE13-5242-3169C28E14C1}"/>
              </a:ext>
            </a:extLst>
          </p:cNvPr>
          <p:cNvSpPr/>
          <p:nvPr/>
        </p:nvSpPr>
        <p:spPr>
          <a:xfrm>
            <a:off x="15800879" y="1804333"/>
            <a:ext cx="1987181" cy="940853"/>
          </a:xfrm>
          <a:custGeom>
            <a:avLst/>
            <a:gdLst/>
            <a:ahLst/>
            <a:cxnLst/>
            <a:rect l="l" t="t" r="r" b="b"/>
            <a:pathLst>
              <a:path w="538260" h="416509">
                <a:moveTo>
                  <a:pt x="28983" y="0"/>
                </a:moveTo>
                <a:lnTo>
                  <a:pt x="509277" y="0"/>
                </a:lnTo>
                <a:cubicBezTo>
                  <a:pt x="525284" y="0"/>
                  <a:pt x="538260" y="12976"/>
                  <a:pt x="538260" y="28983"/>
                </a:cubicBezTo>
                <a:lnTo>
                  <a:pt x="538260" y="387526"/>
                </a:lnTo>
                <a:cubicBezTo>
                  <a:pt x="538260" y="403533"/>
                  <a:pt x="525284" y="416509"/>
                  <a:pt x="509277" y="416509"/>
                </a:cubicBezTo>
                <a:lnTo>
                  <a:pt x="28983" y="416509"/>
                </a:lnTo>
                <a:cubicBezTo>
                  <a:pt x="21296" y="416509"/>
                  <a:pt x="13924" y="413455"/>
                  <a:pt x="8489" y="408020"/>
                </a:cubicBezTo>
                <a:cubicBezTo>
                  <a:pt x="3054" y="402585"/>
                  <a:pt x="0" y="395213"/>
                  <a:pt x="0" y="387526"/>
                </a:cubicBezTo>
                <a:lnTo>
                  <a:pt x="0" y="28983"/>
                </a:lnTo>
                <a:cubicBezTo>
                  <a:pt x="0" y="12976"/>
                  <a:pt x="12976" y="0"/>
                  <a:pt x="28983" y="0"/>
                </a:cubicBezTo>
                <a:close/>
              </a:path>
            </a:pathLst>
          </a:custGeom>
          <a:gradFill rotWithShape="1">
            <a:gsLst>
              <a:gs pos="58700">
                <a:schemeClr val="bg1"/>
              </a:gs>
              <a:gs pos="0">
                <a:srgbClr val="000000">
                  <a:alpha val="100000"/>
                </a:srgbClr>
              </a:gs>
              <a:gs pos="100000">
                <a:srgbClr val="06049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42" name="Group 89">
            <a:extLst>
              <a:ext uri="{FF2B5EF4-FFF2-40B4-BE49-F238E27FC236}">
                <a16:creationId xmlns:a16="http://schemas.microsoft.com/office/drawing/2014/main" id="{2658C6B3-A59D-EC4E-ABDE-D8900BD93843}"/>
              </a:ext>
            </a:extLst>
          </p:cNvPr>
          <p:cNvGrpSpPr/>
          <p:nvPr/>
        </p:nvGrpSpPr>
        <p:grpSpPr>
          <a:xfrm>
            <a:off x="14241052" y="1797032"/>
            <a:ext cx="1456148" cy="961782"/>
            <a:chOff x="0" y="0"/>
            <a:chExt cx="538260" cy="416509"/>
          </a:xfrm>
        </p:grpSpPr>
        <p:sp>
          <p:nvSpPr>
            <p:cNvPr id="43" name="Freeform 90">
              <a:extLst>
                <a:ext uri="{FF2B5EF4-FFF2-40B4-BE49-F238E27FC236}">
                  <a16:creationId xmlns:a16="http://schemas.microsoft.com/office/drawing/2014/main" id="{0FC87186-3195-48C3-F8CC-7659408962B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4" name="TextBox 91">
              <a:extLst>
                <a:ext uri="{FF2B5EF4-FFF2-40B4-BE49-F238E27FC236}">
                  <a16:creationId xmlns:a16="http://schemas.microsoft.com/office/drawing/2014/main" id="{3D27F9EF-0740-7072-4CB0-A2F3860C83F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[10]</a:t>
              </a:r>
            </a:p>
          </p:txBody>
        </p:sp>
      </p:grpSp>
      <p:grpSp>
        <p:nvGrpSpPr>
          <p:cNvPr id="144" name="Group 3">
            <a:extLst>
              <a:ext uri="{FF2B5EF4-FFF2-40B4-BE49-F238E27FC236}">
                <a16:creationId xmlns:a16="http://schemas.microsoft.com/office/drawing/2014/main" id="{D17E9A2C-6DEE-98C1-C6D6-FB7F4280554C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45" name="Freeform 4">
              <a:extLst>
                <a:ext uri="{FF2B5EF4-FFF2-40B4-BE49-F238E27FC236}">
                  <a16:creationId xmlns:a16="http://schemas.microsoft.com/office/drawing/2014/main" id="{9C0A2CDA-25B5-30CE-4BCD-646BA35227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TextBox 5">
              <a:extLst>
                <a:ext uri="{FF2B5EF4-FFF2-40B4-BE49-F238E27FC236}">
                  <a16:creationId xmlns:a16="http://schemas.microsoft.com/office/drawing/2014/main" id="{0CD21369-A2B0-70AA-95E2-287680B2A388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+mj-lt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7" name="Picture 14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42DA82A-C3B4-03E5-92FE-CECC14F4E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334" y="339608"/>
            <a:ext cx="6186162" cy="152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1 Bold"/>
                <a:cs typeface="Canva Sans 1 Bold"/>
                <a:sym typeface="Canva Sans 1 Bold"/>
              </a:rPr>
              <a:t>Research Gap</a:t>
            </a:r>
          </a:p>
          <a:p>
            <a:pPr marL="0" lvl="0" indent="0" algn="ctr">
              <a:lnSpc>
                <a:spcPts val="5787"/>
              </a:lnSpc>
              <a:spcBef>
                <a:spcPct val="0"/>
              </a:spcBef>
            </a:pPr>
            <a:endParaRPr lang="en-US" sz="6600" b="1" spc="209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Canva Sans 1 Bold"/>
              <a:cs typeface="Canva Sans 1 Bold"/>
              <a:sym typeface="Canva Sans 1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28600" y="1915524"/>
            <a:ext cx="9066608" cy="4208965"/>
            <a:chOff x="0" y="0"/>
            <a:chExt cx="12511963" cy="735176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511963" cy="1378076"/>
              <a:chOff x="0" y="0"/>
              <a:chExt cx="2928938" cy="32259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ctr">
                  <a:lnSpc>
                    <a:spcPts val="2932"/>
                  </a:lnSpc>
                </a:pPr>
                <a:r>
                  <a:rPr lang="en-US" sz="3500" spc="20">
                    <a:solidFill>
                      <a:srgbClr val="FFFFFF"/>
                    </a:solidFill>
                    <a:latin typeface="+mj-lt"/>
                    <a:ea typeface="Canva Sans 2"/>
                    <a:cs typeface="Times New Roman" panose="02020603050405020304" pitchFamily="18" charset="0"/>
                    <a:sym typeface="Canva Sans 2"/>
                  </a:rPr>
                  <a:t>Features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333805"/>
              <a:ext cx="12511963" cy="1540833"/>
              <a:chOff x="0" y="-38100"/>
              <a:chExt cx="2928938" cy="3606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r>
                  <a:rPr lang="en-US" sz="3300" spc="20" dirty="0">
                    <a:solidFill>
                      <a:srgbClr val="000000"/>
                    </a:solidFill>
                    <a:latin typeface="+mj-lt"/>
                    <a:ea typeface="Canva Sans 2 Bold"/>
                    <a:cs typeface="Times New Roman" panose="02020603050405020304" pitchFamily="18" charset="0"/>
                    <a:sym typeface="Canva Sans 2 Bold"/>
                  </a:rPr>
                  <a:t>Used image processing 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2988938"/>
              <a:ext cx="12511963" cy="1378076"/>
              <a:chOff x="0" y="0"/>
              <a:chExt cx="2928938" cy="3225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300" spc="20" dirty="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algn="l">
                  <a:lnSpc>
                    <a:spcPts val="2926"/>
                  </a:lnSpc>
                </a:pPr>
                <a:r>
                  <a:rPr lang="en-US" sz="3600" spc="20" dirty="0">
                    <a:solidFill>
                      <a:srgbClr val="000000"/>
                    </a:solidFill>
                    <a:latin typeface="+mj-lt"/>
                    <a:ea typeface="Canva Sans 2 Bold"/>
                    <a:cs typeface="Times New Roman" panose="02020603050405020304" pitchFamily="18" charset="0"/>
                    <a:sym typeface="Canva Sans 2 Bold"/>
                  </a:rPr>
                  <a:t>Used SVM </a:t>
                </a:r>
              </a:p>
              <a:p>
                <a:pPr marL="0" lvl="0" indent="0" algn="l">
                  <a:lnSpc>
                    <a:spcPts val="2926"/>
                  </a:lnSpc>
                  <a:spcBef>
                    <a:spcPct val="0"/>
                  </a:spcBef>
                </a:pPr>
                <a:endParaRPr lang="en-US" sz="3300" spc="20" dirty="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4481314"/>
              <a:ext cx="12511963" cy="1378076"/>
              <a:chOff x="0" y="0"/>
              <a:chExt cx="2928938" cy="32259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200" spc="20" dirty="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r>
                  <a:rPr lang="en-US" sz="3300" spc="20" dirty="0">
                    <a:solidFill>
                      <a:srgbClr val="000000"/>
                    </a:solidFill>
                    <a:latin typeface="+mj-lt"/>
                    <a:ea typeface="Canva Sans 2 Bold"/>
                    <a:cs typeface="Times New Roman" panose="02020603050405020304" pitchFamily="18" charset="0"/>
                    <a:sym typeface="Canva Sans 2 Bold"/>
                  </a:rPr>
                  <a:t>Web based application </a:t>
                </a:r>
              </a:p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endParaRPr lang="en-US" sz="3200" spc="20" dirty="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5973690"/>
              <a:ext cx="12511963" cy="1378076"/>
              <a:chOff x="0" y="0"/>
              <a:chExt cx="2928938" cy="32259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r>
                  <a:rPr lang="en-US" sz="3600" spc="20" dirty="0">
                    <a:solidFill>
                      <a:srgbClr val="000000"/>
                    </a:solidFill>
                    <a:latin typeface="+mj-lt"/>
                    <a:ea typeface="Canva Sans 2 Bold"/>
                    <a:cs typeface="Times New Roman" panose="02020603050405020304" pitchFamily="18" charset="0"/>
                    <a:sym typeface="Canva Sans 2 Bold"/>
                  </a:rPr>
                  <a:t>Gender not biased </a:t>
                </a:r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9448800" y="2863891"/>
            <a:ext cx="1472241" cy="679409"/>
            <a:chOff x="0" y="0"/>
            <a:chExt cx="538260" cy="4165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5953504" y="2835932"/>
            <a:ext cx="1487500" cy="741558"/>
            <a:chOff x="0" y="-38100"/>
            <a:chExt cx="538260" cy="45460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07" name="Freeform 107"/>
          <p:cNvSpPr/>
          <p:nvPr/>
        </p:nvSpPr>
        <p:spPr>
          <a:xfrm>
            <a:off x="19050" y="8929398"/>
            <a:ext cx="18288000" cy="1395702"/>
          </a:xfrm>
          <a:custGeom>
            <a:avLst/>
            <a:gdLst/>
            <a:ahLst/>
            <a:cxnLst/>
            <a:rect l="l" t="t" r="r" b="b"/>
            <a:pathLst>
              <a:path w="18288000" h="1395702">
                <a:moveTo>
                  <a:pt x="0" y="0"/>
                </a:moveTo>
                <a:lnTo>
                  <a:pt x="18288000" y="0"/>
                </a:lnTo>
                <a:lnTo>
                  <a:pt x="18288000" y="1395702"/>
                </a:lnTo>
                <a:lnTo>
                  <a:pt x="0" y="139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37612"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109" name="Freeform 109"/>
          <p:cNvSpPr/>
          <p:nvPr/>
        </p:nvSpPr>
        <p:spPr>
          <a:xfrm>
            <a:off x="9525" y="9347228"/>
            <a:ext cx="5077783" cy="911197"/>
          </a:xfrm>
          <a:custGeom>
            <a:avLst/>
            <a:gdLst/>
            <a:ahLst/>
            <a:cxnLst/>
            <a:rect l="l" t="t" r="r" b="b"/>
            <a:pathLst>
              <a:path w="5077783" h="911197">
                <a:moveTo>
                  <a:pt x="0" y="0"/>
                </a:moveTo>
                <a:lnTo>
                  <a:pt x="5077783" y="0"/>
                </a:lnTo>
                <a:lnTo>
                  <a:pt x="5077783" y="911197"/>
                </a:lnTo>
                <a:lnTo>
                  <a:pt x="0" y="91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119" name="Freeform 119"/>
          <p:cNvSpPr/>
          <p:nvPr/>
        </p:nvSpPr>
        <p:spPr>
          <a:xfrm>
            <a:off x="9906000" y="30107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123" name="Freeform 123"/>
          <p:cNvSpPr/>
          <p:nvPr/>
        </p:nvSpPr>
        <p:spPr>
          <a:xfrm>
            <a:off x="16423163" y="3052013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108" name="TextBox 25">
            <a:extLst>
              <a:ext uri="{FF2B5EF4-FFF2-40B4-BE49-F238E27FC236}">
                <a16:creationId xmlns:a16="http://schemas.microsoft.com/office/drawing/2014/main" id="{76F8C0CC-139F-B6E8-8D31-518977276ED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grpSp>
        <p:nvGrpSpPr>
          <p:cNvPr id="152" name="Group 26">
            <a:extLst>
              <a:ext uri="{FF2B5EF4-FFF2-40B4-BE49-F238E27FC236}">
                <a16:creationId xmlns:a16="http://schemas.microsoft.com/office/drawing/2014/main" id="{FB6D192C-5F33-5EB3-52B7-B01E898EB325}"/>
              </a:ext>
            </a:extLst>
          </p:cNvPr>
          <p:cNvGrpSpPr/>
          <p:nvPr/>
        </p:nvGrpSpPr>
        <p:grpSpPr>
          <a:xfrm>
            <a:off x="9448800" y="3695700"/>
            <a:ext cx="1472241" cy="679409"/>
            <a:chOff x="0" y="0"/>
            <a:chExt cx="538260" cy="416509"/>
          </a:xfrm>
        </p:grpSpPr>
        <p:sp>
          <p:nvSpPr>
            <p:cNvPr id="153" name="Freeform 27">
              <a:extLst>
                <a:ext uri="{FF2B5EF4-FFF2-40B4-BE49-F238E27FC236}">
                  <a16:creationId xmlns:a16="http://schemas.microsoft.com/office/drawing/2014/main" id="{3D24AA94-97AE-2BA9-9CA6-2664376B6CC5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4" name="TextBox 28">
              <a:extLst>
                <a:ext uri="{FF2B5EF4-FFF2-40B4-BE49-F238E27FC236}">
                  <a16:creationId xmlns:a16="http://schemas.microsoft.com/office/drawing/2014/main" id="{53ADBE00-EB96-C4E8-86B7-E0FD345C6A1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55" name="Freeform 119">
            <a:extLst>
              <a:ext uri="{FF2B5EF4-FFF2-40B4-BE49-F238E27FC236}">
                <a16:creationId xmlns:a16="http://schemas.microsoft.com/office/drawing/2014/main" id="{57F31ED0-F715-9C3F-A4C5-CF2A2CF29A7C}"/>
              </a:ext>
            </a:extLst>
          </p:cNvPr>
          <p:cNvSpPr/>
          <p:nvPr/>
        </p:nvSpPr>
        <p:spPr>
          <a:xfrm>
            <a:off x="9906000" y="38489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56" name="Group 26">
            <a:extLst>
              <a:ext uri="{FF2B5EF4-FFF2-40B4-BE49-F238E27FC236}">
                <a16:creationId xmlns:a16="http://schemas.microsoft.com/office/drawing/2014/main" id="{632FAB4F-E403-6CF7-423B-0B2601BD7931}"/>
              </a:ext>
            </a:extLst>
          </p:cNvPr>
          <p:cNvGrpSpPr/>
          <p:nvPr/>
        </p:nvGrpSpPr>
        <p:grpSpPr>
          <a:xfrm>
            <a:off x="9483212" y="4550129"/>
            <a:ext cx="1472241" cy="679409"/>
            <a:chOff x="0" y="0"/>
            <a:chExt cx="538260" cy="416509"/>
          </a:xfrm>
        </p:grpSpPr>
        <p:sp>
          <p:nvSpPr>
            <p:cNvPr id="157" name="Freeform 27">
              <a:extLst>
                <a:ext uri="{FF2B5EF4-FFF2-40B4-BE49-F238E27FC236}">
                  <a16:creationId xmlns:a16="http://schemas.microsoft.com/office/drawing/2014/main" id="{7C6148FE-4E13-FA32-AC7A-FA44856D7A5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8" name="TextBox 28">
              <a:extLst>
                <a:ext uri="{FF2B5EF4-FFF2-40B4-BE49-F238E27FC236}">
                  <a16:creationId xmlns:a16="http://schemas.microsoft.com/office/drawing/2014/main" id="{0920D1C2-3054-170D-EA01-3A4DDF446E4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62" name="Freeform 119">
            <a:extLst>
              <a:ext uri="{FF2B5EF4-FFF2-40B4-BE49-F238E27FC236}">
                <a16:creationId xmlns:a16="http://schemas.microsoft.com/office/drawing/2014/main" id="{369995A9-4FD1-A567-0C83-3990269D6AD2}"/>
              </a:ext>
            </a:extLst>
          </p:cNvPr>
          <p:cNvSpPr/>
          <p:nvPr/>
        </p:nvSpPr>
        <p:spPr>
          <a:xfrm>
            <a:off x="9906000" y="46871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63" name="Group 26">
            <a:extLst>
              <a:ext uri="{FF2B5EF4-FFF2-40B4-BE49-F238E27FC236}">
                <a16:creationId xmlns:a16="http://schemas.microsoft.com/office/drawing/2014/main" id="{44909B09-2939-13EF-99D4-2FEA75144442}"/>
              </a:ext>
            </a:extLst>
          </p:cNvPr>
          <p:cNvGrpSpPr/>
          <p:nvPr/>
        </p:nvGrpSpPr>
        <p:grpSpPr>
          <a:xfrm>
            <a:off x="9483212" y="5381938"/>
            <a:ext cx="1472241" cy="679409"/>
            <a:chOff x="0" y="0"/>
            <a:chExt cx="538260" cy="416509"/>
          </a:xfrm>
        </p:grpSpPr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10D0C532-A6BF-B1F4-C373-917A100FC3C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65" name="TextBox 28">
              <a:extLst>
                <a:ext uri="{FF2B5EF4-FFF2-40B4-BE49-F238E27FC236}">
                  <a16:creationId xmlns:a16="http://schemas.microsoft.com/office/drawing/2014/main" id="{212D0525-9861-AFC6-1693-F596F6A72FE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66" name="Freeform 119">
            <a:extLst>
              <a:ext uri="{FF2B5EF4-FFF2-40B4-BE49-F238E27FC236}">
                <a16:creationId xmlns:a16="http://schemas.microsoft.com/office/drawing/2014/main" id="{0DDDD2CD-5ABB-4FEB-7969-B8F3A76C3631}"/>
              </a:ext>
            </a:extLst>
          </p:cNvPr>
          <p:cNvSpPr/>
          <p:nvPr/>
        </p:nvSpPr>
        <p:spPr>
          <a:xfrm>
            <a:off x="9906000" y="55253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06" name="Group 26">
            <a:extLst>
              <a:ext uri="{FF2B5EF4-FFF2-40B4-BE49-F238E27FC236}">
                <a16:creationId xmlns:a16="http://schemas.microsoft.com/office/drawing/2014/main" id="{934D8E73-4F4A-3003-1168-699810560F94}"/>
              </a:ext>
            </a:extLst>
          </p:cNvPr>
          <p:cNvGrpSpPr/>
          <p:nvPr/>
        </p:nvGrpSpPr>
        <p:grpSpPr>
          <a:xfrm>
            <a:off x="11076707" y="2870817"/>
            <a:ext cx="1472241" cy="679409"/>
            <a:chOff x="0" y="0"/>
            <a:chExt cx="538260" cy="416509"/>
          </a:xfrm>
        </p:grpSpPr>
        <p:sp>
          <p:nvSpPr>
            <p:cNvPr id="207" name="Freeform 27">
              <a:extLst>
                <a:ext uri="{FF2B5EF4-FFF2-40B4-BE49-F238E27FC236}">
                  <a16:creationId xmlns:a16="http://schemas.microsoft.com/office/drawing/2014/main" id="{4237EEEA-714C-3323-F23E-73996466CFE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08" name="TextBox 28">
              <a:extLst>
                <a:ext uri="{FF2B5EF4-FFF2-40B4-BE49-F238E27FC236}">
                  <a16:creationId xmlns:a16="http://schemas.microsoft.com/office/drawing/2014/main" id="{E1490240-EAA8-6288-E487-94AA2267AEC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09" name="Freeform 119">
            <a:extLst>
              <a:ext uri="{FF2B5EF4-FFF2-40B4-BE49-F238E27FC236}">
                <a16:creationId xmlns:a16="http://schemas.microsoft.com/office/drawing/2014/main" id="{7F6A99CB-6303-307C-E271-445964B78B97}"/>
              </a:ext>
            </a:extLst>
          </p:cNvPr>
          <p:cNvSpPr/>
          <p:nvPr/>
        </p:nvSpPr>
        <p:spPr>
          <a:xfrm>
            <a:off x="11533907" y="30177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10" name="Group 26">
            <a:extLst>
              <a:ext uri="{FF2B5EF4-FFF2-40B4-BE49-F238E27FC236}">
                <a16:creationId xmlns:a16="http://schemas.microsoft.com/office/drawing/2014/main" id="{950BB665-96C6-8D88-54F6-CD58E82C7E0A}"/>
              </a:ext>
            </a:extLst>
          </p:cNvPr>
          <p:cNvGrpSpPr/>
          <p:nvPr/>
        </p:nvGrpSpPr>
        <p:grpSpPr>
          <a:xfrm>
            <a:off x="11076707" y="3702626"/>
            <a:ext cx="1472241" cy="679409"/>
            <a:chOff x="0" y="0"/>
            <a:chExt cx="538260" cy="416509"/>
          </a:xfrm>
        </p:grpSpPr>
        <p:sp>
          <p:nvSpPr>
            <p:cNvPr id="211" name="Freeform 27">
              <a:extLst>
                <a:ext uri="{FF2B5EF4-FFF2-40B4-BE49-F238E27FC236}">
                  <a16:creationId xmlns:a16="http://schemas.microsoft.com/office/drawing/2014/main" id="{122AB44B-F99C-A30C-D789-095E53C5509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12" name="TextBox 28">
              <a:extLst>
                <a:ext uri="{FF2B5EF4-FFF2-40B4-BE49-F238E27FC236}">
                  <a16:creationId xmlns:a16="http://schemas.microsoft.com/office/drawing/2014/main" id="{943470BF-F455-E35D-43EF-8F48B5EE995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13" name="Freeform 119">
            <a:extLst>
              <a:ext uri="{FF2B5EF4-FFF2-40B4-BE49-F238E27FC236}">
                <a16:creationId xmlns:a16="http://schemas.microsoft.com/office/drawing/2014/main" id="{BD91F7EE-411E-779F-0D30-042BFDF59EFB}"/>
              </a:ext>
            </a:extLst>
          </p:cNvPr>
          <p:cNvSpPr/>
          <p:nvPr/>
        </p:nvSpPr>
        <p:spPr>
          <a:xfrm>
            <a:off x="11533907" y="38559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14" name="Group 26">
            <a:extLst>
              <a:ext uri="{FF2B5EF4-FFF2-40B4-BE49-F238E27FC236}">
                <a16:creationId xmlns:a16="http://schemas.microsoft.com/office/drawing/2014/main" id="{31C18D9B-D655-8B94-849D-73FA4FFEF574}"/>
              </a:ext>
            </a:extLst>
          </p:cNvPr>
          <p:cNvGrpSpPr/>
          <p:nvPr/>
        </p:nvGrpSpPr>
        <p:grpSpPr>
          <a:xfrm>
            <a:off x="11111119" y="4557055"/>
            <a:ext cx="1472241" cy="679409"/>
            <a:chOff x="0" y="0"/>
            <a:chExt cx="538260" cy="416509"/>
          </a:xfrm>
        </p:grpSpPr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89A7365D-1B0D-8119-0C2E-DF77D0851E5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16" name="TextBox 28">
              <a:extLst>
                <a:ext uri="{FF2B5EF4-FFF2-40B4-BE49-F238E27FC236}">
                  <a16:creationId xmlns:a16="http://schemas.microsoft.com/office/drawing/2014/main" id="{A4F29F45-45DB-1065-2A60-15D648FAC8F9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17" name="Freeform 119">
            <a:extLst>
              <a:ext uri="{FF2B5EF4-FFF2-40B4-BE49-F238E27FC236}">
                <a16:creationId xmlns:a16="http://schemas.microsoft.com/office/drawing/2014/main" id="{6BB76698-4D12-74C1-42D8-9DDA89569FD1}"/>
              </a:ext>
            </a:extLst>
          </p:cNvPr>
          <p:cNvSpPr/>
          <p:nvPr/>
        </p:nvSpPr>
        <p:spPr>
          <a:xfrm>
            <a:off x="11533907" y="46941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18" name="Group 26">
            <a:extLst>
              <a:ext uri="{FF2B5EF4-FFF2-40B4-BE49-F238E27FC236}">
                <a16:creationId xmlns:a16="http://schemas.microsoft.com/office/drawing/2014/main" id="{A097525E-7BF3-9BE1-BFE4-32E5384CEFBA}"/>
              </a:ext>
            </a:extLst>
          </p:cNvPr>
          <p:cNvGrpSpPr/>
          <p:nvPr/>
        </p:nvGrpSpPr>
        <p:grpSpPr>
          <a:xfrm>
            <a:off x="11111119" y="5388864"/>
            <a:ext cx="1472241" cy="679409"/>
            <a:chOff x="0" y="0"/>
            <a:chExt cx="538260" cy="416509"/>
          </a:xfrm>
        </p:grpSpPr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29857CE8-08AD-F7C1-352B-DDEFFB94858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20" name="TextBox 28">
              <a:extLst>
                <a:ext uri="{FF2B5EF4-FFF2-40B4-BE49-F238E27FC236}">
                  <a16:creationId xmlns:a16="http://schemas.microsoft.com/office/drawing/2014/main" id="{DFCACCA6-524F-76AC-4DBC-758A647B8A6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26" name="Group 26">
            <a:extLst>
              <a:ext uri="{FF2B5EF4-FFF2-40B4-BE49-F238E27FC236}">
                <a16:creationId xmlns:a16="http://schemas.microsoft.com/office/drawing/2014/main" id="{A45B1A96-6A90-3ABD-E174-1D29EA568178}"/>
              </a:ext>
            </a:extLst>
          </p:cNvPr>
          <p:cNvGrpSpPr/>
          <p:nvPr/>
        </p:nvGrpSpPr>
        <p:grpSpPr>
          <a:xfrm>
            <a:off x="12697690" y="2850035"/>
            <a:ext cx="1472241" cy="679409"/>
            <a:chOff x="0" y="0"/>
            <a:chExt cx="538260" cy="416509"/>
          </a:xfrm>
        </p:grpSpPr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C5CDC16F-7712-6486-8A77-2FBFF19B0B3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28" name="TextBox 28">
              <a:extLst>
                <a:ext uri="{FF2B5EF4-FFF2-40B4-BE49-F238E27FC236}">
                  <a16:creationId xmlns:a16="http://schemas.microsoft.com/office/drawing/2014/main" id="{79F2D674-89B1-EF90-CCB0-214B5FCBEF3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30" name="Group 26">
            <a:extLst>
              <a:ext uri="{FF2B5EF4-FFF2-40B4-BE49-F238E27FC236}">
                <a16:creationId xmlns:a16="http://schemas.microsoft.com/office/drawing/2014/main" id="{E6D1CD6C-D279-3E52-D8BA-05933DF6E5A6}"/>
              </a:ext>
            </a:extLst>
          </p:cNvPr>
          <p:cNvGrpSpPr/>
          <p:nvPr/>
        </p:nvGrpSpPr>
        <p:grpSpPr>
          <a:xfrm>
            <a:off x="12697690" y="3681844"/>
            <a:ext cx="1472241" cy="679409"/>
            <a:chOff x="0" y="0"/>
            <a:chExt cx="538260" cy="416509"/>
          </a:xfrm>
        </p:grpSpPr>
        <p:sp>
          <p:nvSpPr>
            <p:cNvPr id="231" name="Freeform 27">
              <a:extLst>
                <a:ext uri="{FF2B5EF4-FFF2-40B4-BE49-F238E27FC236}">
                  <a16:creationId xmlns:a16="http://schemas.microsoft.com/office/drawing/2014/main" id="{830308CC-AA65-0232-2EE6-2ECEA491E05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32" name="TextBox 28">
              <a:extLst>
                <a:ext uri="{FF2B5EF4-FFF2-40B4-BE49-F238E27FC236}">
                  <a16:creationId xmlns:a16="http://schemas.microsoft.com/office/drawing/2014/main" id="{A6D8B44F-809E-D0C6-16A9-4F40D3E316DD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33" name="Freeform 119">
            <a:extLst>
              <a:ext uri="{FF2B5EF4-FFF2-40B4-BE49-F238E27FC236}">
                <a16:creationId xmlns:a16="http://schemas.microsoft.com/office/drawing/2014/main" id="{02B2CDDA-A3DA-32ED-D3B7-5A2C9BA57F01}"/>
              </a:ext>
            </a:extLst>
          </p:cNvPr>
          <p:cNvSpPr/>
          <p:nvPr/>
        </p:nvSpPr>
        <p:spPr>
          <a:xfrm>
            <a:off x="13154890" y="383512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34" name="Group 26">
            <a:extLst>
              <a:ext uri="{FF2B5EF4-FFF2-40B4-BE49-F238E27FC236}">
                <a16:creationId xmlns:a16="http://schemas.microsoft.com/office/drawing/2014/main" id="{973766AA-B9C8-D409-63A6-F3E275CF1299}"/>
              </a:ext>
            </a:extLst>
          </p:cNvPr>
          <p:cNvGrpSpPr/>
          <p:nvPr/>
        </p:nvGrpSpPr>
        <p:grpSpPr>
          <a:xfrm>
            <a:off x="12732102" y="4536273"/>
            <a:ext cx="1472241" cy="679409"/>
            <a:chOff x="0" y="0"/>
            <a:chExt cx="538260" cy="416509"/>
          </a:xfrm>
        </p:grpSpPr>
        <p:sp>
          <p:nvSpPr>
            <p:cNvPr id="235" name="Freeform 27">
              <a:extLst>
                <a:ext uri="{FF2B5EF4-FFF2-40B4-BE49-F238E27FC236}">
                  <a16:creationId xmlns:a16="http://schemas.microsoft.com/office/drawing/2014/main" id="{ACD97E65-0806-C949-3D53-1A596710124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36" name="TextBox 28">
              <a:extLst>
                <a:ext uri="{FF2B5EF4-FFF2-40B4-BE49-F238E27FC236}">
                  <a16:creationId xmlns:a16="http://schemas.microsoft.com/office/drawing/2014/main" id="{077AC8C4-AFD7-3C31-CEE1-2CF59243376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37" name="Freeform 119">
            <a:extLst>
              <a:ext uri="{FF2B5EF4-FFF2-40B4-BE49-F238E27FC236}">
                <a16:creationId xmlns:a16="http://schemas.microsoft.com/office/drawing/2014/main" id="{702BE7C4-756C-45BC-547C-BFE7C8656A31}"/>
              </a:ext>
            </a:extLst>
          </p:cNvPr>
          <p:cNvSpPr/>
          <p:nvPr/>
        </p:nvSpPr>
        <p:spPr>
          <a:xfrm>
            <a:off x="13154890" y="467332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38" name="Group 26">
            <a:extLst>
              <a:ext uri="{FF2B5EF4-FFF2-40B4-BE49-F238E27FC236}">
                <a16:creationId xmlns:a16="http://schemas.microsoft.com/office/drawing/2014/main" id="{E2764347-1B40-DC4D-8EFC-7A0BCA550597}"/>
              </a:ext>
            </a:extLst>
          </p:cNvPr>
          <p:cNvGrpSpPr/>
          <p:nvPr/>
        </p:nvGrpSpPr>
        <p:grpSpPr>
          <a:xfrm>
            <a:off x="12732102" y="5368082"/>
            <a:ext cx="1472241" cy="679409"/>
            <a:chOff x="0" y="0"/>
            <a:chExt cx="538260" cy="416509"/>
          </a:xfrm>
        </p:grpSpPr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1BF996A0-646B-1350-789A-EEFD948F39A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40" name="TextBox 28">
              <a:extLst>
                <a:ext uri="{FF2B5EF4-FFF2-40B4-BE49-F238E27FC236}">
                  <a16:creationId xmlns:a16="http://schemas.microsoft.com/office/drawing/2014/main" id="{21DB3F8C-3509-34CC-C6BD-4CA7B216F78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46" name="Group 26">
            <a:extLst>
              <a:ext uri="{FF2B5EF4-FFF2-40B4-BE49-F238E27FC236}">
                <a16:creationId xmlns:a16="http://schemas.microsoft.com/office/drawing/2014/main" id="{D9201185-20B9-23F7-2144-7985C92238C2}"/>
              </a:ext>
            </a:extLst>
          </p:cNvPr>
          <p:cNvGrpSpPr/>
          <p:nvPr/>
        </p:nvGrpSpPr>
        <p:grpSpPr>
          <a:xfrm>
            <a:off x="14325597" y="2856961"/>
            <a:ext cx="1472241" cy="679409"/>
            <a:chOff x="0" y="0"/>
            <a:chExt cx="538260" cy="416509"/>
          </a:xfrm>
        </p:grpSpPr>
        <p:sp>
          <p:nvSpPr>
            <p:cNvPr id="247" name="Freeform 27">
              <a:extLst>
                <a:ext uri="{FF2B5EF4-FFF2-40B4-BE49-F238E27FC236}">
                  <a16:creationId xmlns:a16="http://schemas.microsoft.com/office/drawing/2014/main" id="{66D0D7B2-D429-E86A-BD9D-7F9D890F082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48" name="TextBox 28">
              <a:extLst>
                <a:ext uri="{FF2B5EF4-FFF2-40B4-BE49-F238E27FC236}">
                  <a16:creationId xmlns:a16="http://schemas.microsoft.com/office/drawing/2014/main" id="{B29EA7CC-1B49-A32F-6632-D783D84E385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49" name="Freeform 119">
            <a:extLst>
              <a:ext uri="{FF2B5EF4-FFF2-40B4-BE49-F238E27FC236}">
                <a16:creationId xmlns:a16="http://schemas.microsoft.com/office/drawing/2014/main" id="{6E1D2F3E-C514-90A4-FE45-DD538B9555AC}"/>
              </a:ext>
            </a:extLst>
          </p:cNvPr>
          <p:cNvSpPr/>
          <p:nvPr/>
        </p:nvSpPr>
        <p:spPr>
          <a:xfrm>
            <a:off x="14782797" y="30038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0" name="Group 26">
            <a:extLst>
              <a:ext uri="{FF2B5EF4-FFF2-40B4-BE49-F238E27FC236}">
                <a16:creationId xmlns:a16="http://schemas.microsoft.com/office/drawing/2014/main" id="{53BF50D8-5F09-10EF-4AC5-353B055A5EC9}"/>
              </a:ext>
            </a:extLst>
          </p:cNvPr>
          <p:cNvGrpSpPr/>
          <p:nvPr/>
        </p:nvGrpSpPr>
        <p:grpSpPr>
          <a:xfrm>
            <a:off x="14325597" y="3688770"/>
            <a:ext cx="1472241" cy="679409"/>
            <a:chOff x="0" y="0"/>
            <a:chExt cx="538260" cy="416509"/>
          </a:xfrm>
        </p:grpSpPr>
        <p:sp>
          <p:nvSpPr>
            <p:cNvPr id="251" name="Freeform 27">
              <a:extLst>
                <a:ext uri="{FF2B5EF4-FFF2-40B4-BE49-F238E27FC236}">
                  <a16:creationId xmlns:a16="http://schemas.microsoft.com/office/drawing/2014/main" id="{5035DD44-C5C2-A128-A766-6639259275F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52" name="TextBox 28">
              <a:extLst>
                <a:ext uri="{FF2B5EF4-FFF2-40B4-BE49-F238E27FC236}">
                  <a16:creationId xmlns:a16="http://schemas.microsoft.com/office/drawing/2014/main" id="{EC6C54A0-1CAF-19D0-363C-1C4834C4A7B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53" name="Freeform 119">
            <a:extLst>
              <a:ext uri="{FF2B5EF4-FFF2-40B4-BE49-F238E27FC236}">
                <a16:creationId xmlns:a16="http://schemas.microsoft.com/office/drawing/2014/main" id="{B94347C5-D6CC-1B9E-34EE-33F01ED70FBD}"/>
              </a:ext>
            </a:extLst>
          </p:cNvPr>
          <p:cNvSpPr/>
          <p:nvPr/>
        </p:nvSpPr>
        <p:spPr>
          <a:xfrm>
            <a:off x="14782797" y="38420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4" name="Group 26">
            <a:extLst>
              <a:ext uri="{FF2B5EF4-FFF2-40B4-BE49-F238E27FC236}">
                <a16:creationId xmlns:a16="http://schemas.microsoft.com/office/drawing/2014/main" id="{1C2EF72C-95CC-B418-A131-587BA9DA60A8}"/>
              </a:ext>
            </a:extLst>
          </p:cNvPr>
          <p:cNvGrpSpPr/>
          <p:nvPr/>
        </p:nvGrpSpPr>
        <p:grpSpPr>
          <a:xfrm>
            <a:off x="14360009" y="4543199"/>
            <a:ext cx="1472241" cy="679409"/>
            <a:chOff x="0" y="0"/>
            <a:chExt cx="538260" cy="416509"/>
          </a:xfrm>
        </p:grpSpPr>
        <p:sp>
          <p:nvSpPr>
            <p:cNvPr id="255" name="Freeform 27">
              <a:extLst>
                <a:ext uri="{FF2B5EF4-FFF2-40B4-BE49-F238E27FC236}">
                  <a16:creationId xmlns:a16="http://schemas.microsoft.com/office/drawing/2014/main" id="{BB0B89E5-A9B7-5736-12B4-6E8891C4B21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56" name="TextBox 28">
              <a:extLst>
                <a:ext uri="{FF2B5EF4-FFF2-40B4-BE49-F238E27FC236}">
                  <a16:creationId xmlns:a16="http://schemas.microsoft.com/office/drawing/2014/main" id="{45129DC2-7438-0B19-2C7B-7AE98E590A5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57" name="Freeform 119">
            <a:extLst>
              <a:ext uri="{FF2B5EF4-FFF2-40B4-BE49-F238E27FC236}">
                <a16:creationId xmlns:a16="http://schemas.microsoft.com/office/drawing/2014/main" id="{FE628623-4F7B-CE76-1AC0-2EC4E32F0981}"/>
              </a:ext>
            </a:extLst>
          </p:cNvPr>
          <p:cNvSpPr/>
          <p:nvPr/>
        </p:nvSpPr>
        <p:spPr>
          <a:xfrm>
            <a:off x="14782797" y="46802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8" name="Group 26">
            <a:extLst>
              <a:ext uri="{FF2B5EF4-FFF2-40B4-BE49-F238E27FC236}">
                <a16:creationId xmlns:a16="http://schemas.microsoft.com/office/drawing/2014/main" id="{B5CC18E2-EC63-BE6E-D359-0E689A3893C9}"/>
              </a:ext>
            </a:extLst>
          </p:cNvPr>
          <p:cNvGrpSpPr/>
          <p:nvPr/>
        </p:nvGrpSpPr>
        <p:grpSpPr>
          <a:xfrm>
            <a:off x="14360009" y="5375008"/>
            <a:ext cx="1472241" cy="679409"/>
            <a:chOff x="0" y="0"/>
            <a:chExt cx="538260" cy="416509"/>
          </a:xfrm>
        </p:grpSpPr>
        <p:sp>
          <p:nvSpPr>
            <p:cNvPr id="259" name="Freeform 27">
              <a:extLst>
                <a:ext uri="{FF2B5EF4-FFF2-40B4-BE49-F238E27FC236}">
                  <a16:creationId xmlns:a16="http://schemas.microsoft.com/office/drawing/2014/main" id="{F3CD40AD-ECB6-7885-3241-34ECFAF8CEB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60" name="TextBox 28">
              <a:extLst>
                <a:ext uri="{FF2B5EF4-FFF2-40B4-BE49-F238E27FC236}">
                  <a16:creationId xmlns:a16="http://schemas.microsoft.com/office/drawing/2014/main" id="{AAB11ECB-8FE5-8014-98E9-519963F933C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70" name="Group 56">
            <a:extLst>
              <a:ext uri="{FF2B5EF4-FFF2-40B4-BE49-F238E27FC236}">
                <a16:creationId xmlns:a16="http://schemas.microsoft.com/office/drawing/2014/main" id="{823FA70F-FB60-0375-6A4F-A3A0FFFE1756}"/>
              </a:ext>
            </a:extLst>
          </p:cNvPr>
          <p:cNvGrpSpPr/>
          <p:nvPr/>
        </p:nvGrpSpPr>
        <p:grpSpPr>
          <a:xfrm>
            <a:off x="15953504" y="3626621"/>
            <a:ext cx="1487500" cy="741558"/>
            <a:chOff x="0" y="-38100"/>
            <a:chExt cx="538260" cy="454609"/>
          </a:xfrm>
        </p:grpSpPr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0B545FF3-20A8-7BA0-9375-5423200ECE9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72" name="TextBox 58">
              <a:extLst>
                <a:ext uri="{FF2B5EF4-FFF2-40B4-BE49-F238E27FC236}">
                  <a16:creationId xmlns:a16="http://schemas.microsoft.com/office/drawing/2014/main" id="{FC630CD4-D7AA-6DE9-3E69-1C3326C1D6D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73" name="Freeform 123">
            <a:extLst>
              <a:ext uri="{FF2B5EF4-FFF2-40B4-BE49-F238E27FC236}">
                <a16:creationId xmlns:a16="http://schemas.microsoft.com/office/drawing/2014/main" id="{4FC53752-8007-3719-AF1F-40772E19F672}"/>
              </a:ext>
            </a:extLst>
          </p:cNvPr>
          <p:cNvSpPr/>
          <p:nvPr/>
        </p:nvSpPr>
        <p:spPr>
          <a:xfrm>
            <a:off x="16423163" y="384270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74" name="Group 56">
            <a:extLst>
              <a:ext uri="{FF2B5EF4-FFF2-40B4-BE49-F238E27FC236}">
                <a16:creationId xmlns:a16="http://schemas.microsoft.com/office/drawing/2014/main" id="{896F22EE-BC55-B30F-6E6D-604FABECF361}"/>
              </a:ext>
            </a:extLst>
          </p:cNvPr>
          <p:cNvGrpSpPr/>
          <p:nvPr/>
        </p:nvGrpSpPr>
        <p:grpSpPr>
          <a:xfrm>
            <a:off x="15969150" y="4508944"/>
            <a:ext cx="1487500" cy="741558"/>
            <a:chOff x="0" y="-38100"/>
            <a:chExt cx="538260" cy="454609"/>
          </a:xfrm>
        </p:grpSpPr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5A38896F-92C4-B6B3-DFD7-3E6EE05A94F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76" name="TextBox 58">
              <a:extLst>
                <a:ext uri="{FF2B5EF4-FFF2-40B4-BE49-F238E27FC236}">
                  <a16:creationId xmlns:a16="http://schemas.microsoft.com/office/drawing/2014/main" id="{131D11AB-7239-ECD6-2F2B-04EF50878F8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77" name="Freeform 123">
            <a:extLst>
              <a:ext uri="{FF2B5EF4-FFF2-40B4-BE49-F238E27FC236}">
                <a16:creationId xmlns:a16="http://schemas.microsoft.com/office/drawing/2014/main" id="{080664EE-4C4B-FAB6-B689-1AB356623D00}"/>
              </a:ext>
            </a:extLst>
          </p:cNvPr>
          <p:cNvSpPr/>
          <p:nvPr/>
        </p:nvSpPr>
        <p:spPr>
          <a:xfrm>
            <a:off x="16438809" y="472502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78" name="Group 56">
            <a:extLst>
              <a:ext uri="{FF2B5EF4-FFF2-40B4-BE49-F238E27FC236}">
                <a16:creationId xmlns:a16="http://schemas.microsoft.com/office/drawing/2014/main" id="{C46DFA24-00F7-63A1-93DD-372CAD98710F}"/>
              </a:ext>
            </a:extLst>
          </p:cNvPr>
          <p:cNvGrpSpPr/>
          <p:nvPr/>
        </p:nvGrpSpPr>
        <p:grpSpPr>
          <a:xfrm>
            <a:off x="15969150" y="5299633"/>
            <a:ext cx="1487500" cy="741558"/>
            <a:chOff x="0" y="-38100"/>
            <a:chExt cx="538260" cy="454609"/>
          </a:xfrm>
        </p:grpSpPr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13D4AECD-AA85-B453-2BDB-7CDF1A445C7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0" name="TextBox 58">
              <a:extLst>
                <a:ext uri="{FF2B5EF4-FFF2-40B4-BE49-F238E27FC236}">
                  <a16:creationId xmlns:a16="http://schemas.microsoft.com/office/drawing/2014/main" id="{6830DBB5-2AE8-8D9D-03FB-474C3D451D1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81" name="Freeform 123">
            <a:extLst>
              <a:ext uri="{FF2B5EF4-FFF2-40B4-BE49-F238E27FC236}">
                <a16:creationId xmlns:a16="http://schemas.microsoft.com/office/drawing/2014/main" id="{135EF7E3-0FF8-1440-D7CF-890CDED4CAFA}"/>
              </a:ext>
            </a:extLst>
          </p:cNvPr>
          <p:cNvSpPr/>
          <p:nvPr/>
        </p:nvSpPr>
        <p:spPr>
          <a:xfrm>
            <a:off x="16438809" y="551571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290" name="Freeform 123">
            <a:extLst>
              <a:ext uri="{FF2B5EF4-FFF2-40B4-BE49-F238E27FC236}">
                <a16:creationId xmlns:a16="http://schemas.microsoft.com/office/drawing/2014/main" id="{BE70519E-8361-9835-9DA1-27BB2626CDDE}"/>
              </a:ext>
            </a:extLst>
          </p:cNvPr>
          <p:cNvSpPr/>
          <p:nvPr/>
        </p:nvSpPr>
        <p:spPr>
          <a:xfrm>
            <a:off x="13251390" y="3024048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80AB2E79-ED02-9058-A3F9-DB79CD7C32C3}"/>
              </a:ext>
            </a:extLst>
          </p:cNvPr>
          <p:cNvSpPr txBox="1"/>
          <p:nvPr/>
        </p:nvSpPr>
        <p:spPr>
          <a:xfrm>
            <a:off x="1946331" y="6914481"/>
            <a:ext cx="15040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  <a:cs typeface="Times New Roman" panose="02020603050405020304" pitchFamily="18" charset="0"/>
              </a:rPr>
              <a:t>[7]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July 2024,”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An Android Augmented Reality Application to Improve Cognitive Skills in Color Recognition for Down Syndrome children</a:t>
            </a:r>
            <a:endParaRPr lang="en-US" sz="160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[8]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December 2023</a:t>
            </a:r>
            <a:r>
              <a:rPr lang="en-US" sz="16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BENDI: Improving Cognitive Assessments in Toddlers and Children with Down Syndrome Using Stealth Assessment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[9]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November 2018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Motor and cognitive development of children with Down syndrome: The effect of acquisition of walking skills on their cognitive and language abilities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[10]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February 2020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Cognitive Impairments in Children with Down Syndrome</a:t>
            </a:r>
            <a:endParaRPr lang="en-US" sz="1600" b="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3CA7E2-EEE9-085E-1174-6C886535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69150" y="980439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+mj-lt"/>
              </a:rPr>
              <a:pPr/>
              <a:t>19</a:t>
            </a:fld>
            <a:endParaRPr lang="en-US" sz="2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Group 38">
            <a:extLst>
              <a:ext uri="{FF2B5EF4-FFF2-40B4-BE49-F238E27FC236}">
                <a16:creationId xmlns:a16="http://schemas.microsoft.com/office/drawing/2014/main" id="{C21BF801-B0F0-27FA-B364-8BB745A2726E}"/>
              </a:ext>
            </a:extLst>
          </p:cNvPr>
          <p:cNvGrpSpPr/>
          <p:nvPr/>
        </p:nvGrpSpPr>
        <p:grpSpPr>
          <a:xfrm>
            <a:off x="11032057" y="1804332"/>
            <a:ext cx="1477975" cy="924961"/>
            <a:chOff x="0" y="0"/>
            <a:chExt cx="538260" cy="416509"/>
          </a:xfrm>
        </p:grpSpPr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57705370-CF6F-AB8B-8537-75C49C4AC44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9" name="TextBox 40">
              <a:extLst>
                <a:ext uri="{FF2B5EF4-FFF2-40B4-BE49-F238E27FC236}">
                  <a16:creationId xmlns:a16="http://schemas.microsoft.com/office/drawing/2014/main" id="{B4FB2FC3-F6DA-47B5-CC3D-B20D5304A59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[8]</a:t>
              </a:r>
            </a:p>
          </p:txBody>
        </p:sp>
      </p:grpSp>
      <p:grpSp>
        <p:nvGrpSpPr>
          <p:cNvPr id="30" name="Group 89">
            <a:extLst>
              <a:ext uri="{FF2B5EF4-FFF2-40B4-BE49-F238E27FC236}">
                <a16:creationId xmlns:a16="http://schemas.microsoft.com/office/drawing/2014/main" id="{6D6DABD9-18BD-12AE-6D3B-F1D102DD006A}"/>
              </a:ext>
            </a:extLst>
          </p:cNvPr>
          <p:cNvGrpSpPr/>
          <p:nvPr/>
        </p:nvGrpSpPr>
        <p:grpSpPr>
          <a:xfrm>
            <a:off x="12646667" y="1813857"/>
            <a:ext cx="1456148" cy="924961"/>
            <a:chOff x="0" y="0"/>
            <a:chExt cx="538260" cy="416509"/>
          </a:xfrm>
        </p:grpSpPr>
        <p:sp>
          <p:nvSpPr>
            <p:cNvPr id="31" name="Freeform 90">
              <a:extLst>
                <a:ext uri="{FF2B5EF4-FFF2-40B4-BE49-F238E27FC236}">
                  <a16:creationId xmlns:a16="http://schemas.microsoft.com/office/drawing/2014/main" id="{7BF5B61B-BC33-4978-8900-0A126C6047B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2" name="TextBox 91">
              <a:extLst>
                <a:ext uri="{FF2B5EF4-FFF2-40B4-BE49-F238E27FC236}">
                  <a16:creationId xmlns:a16="http://schemas.microsoft.com/office/drawing/2014/main" id="{ACBE9FCF-6C9A-4A12-8354-C128573F449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[9]</a:t>
              </a:r>
            </a:p>
          </p:txBody>
        </p:sp>
      </p:grpSp>
      <p:grpSp>
        <p:nvGrpSpPr>
          <p:cNvPr id="33" name="Group 116">
            <a:extLst>
              <a:ext uri="{FF2B5EF4-FFF2-40B4-BE49-F238E27FC236}">
                <a16:creationId xmlns:a16="http://schemas.microsoft.com/office/drawing/2014/main" id="{2FE3D427-1A4C-1046-C4CD-40FE6648A37F}"/>
              </a:ext>
            </a:extLst>
          </p:cNvPr>
          <p:cNvGrpSpPr/>
          <p:nvPr/>
        </p:nvGrpSpPr>
        <p:grpSpPr>
          <a:xfrm>
            <a:off x="9443068" y="1804332"/>
            <a:ext cx="1477974" cy="924961"/>
            <a:chOff x="0" y="0"/>
            <a:chExt cx="538260" cy="416509"/>
          </a:xfrm>
        </p:grpSpPr>
        <p:sp>
          <p:nvSpPr>
            <p:cNvPr id="34" name="Freeform 117">
              <a:extLst>
                <a:ext uri="{FF2B5EF4-FFF2-40B4-BE49-F238E27FC236}">
                  <a16:creationId xmlns:a16="http://schemas.microsoft.com/office/drawing/2014/main" id="{21F97041-E12E-E861-CDAC-45354564C6C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5" name="TextBox 118">
              <a:extLst>
                <a:ext uri="{FF2B5EF4-FFF2-40B4-BE49-F238E27FC236}">
                  <a16:creationId xmlns:a16="http://schemas.microsoft.com/office/drawing/2014/main" id="{25D970E9-D936-0B43-F8E2-C522DCB0DFB7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[7]</a:t>
              </a:r>
            </a:p>
          </p:txBody>
        </p:sp>
      </p:grpSp>
      <p:pic>
        <p:nvPicPr>
          <p:cNvPr id="36" name="Picture 3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2B70900-C48C-DCAE-83EE-D8B0A143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878" y="1866900"/>
            <a:ext cx="1987182" cy="721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7" name="Freeform 123">
            <a:extLst>
              <a:ext uri="{FF2B5EF4-FFF2-40B4-BE49-F238E27FC236}">
                <a16:creationId xmlns:a16="http://schemas.microsoft.com/office/drawing/2014/main" id="{DBE6E2F7-08B6-E6B6-48CF-4DC2F6768DEE}"/>
              </a:ext>
            </a:extLst>
          </p:cNvPr>
          <p:cNvSpPr/>
          <p:nvPr/>
        </p:nvSpPr>
        <p:spPr>
          <a:xfrm>
            <a:off x="14958235" y="549144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8" name="Freeform 123">
            <a:extLst>
              <a:ext uri="{FF2B5EF4-FFF2-40B4-BE49-F238E27FC236}">
                <a16:creationId xmlns:a16="http://schemas.microsoft.com/office/drawing/2014/main" id="{A0BB582E-C03E-4CDE-EA19-65E3B0C329FD}"/>
              </a:ext>
            </a:extLst>
          </p:cNvPr>
          <p:cNvSpPr/>
          <p:nvPr/>
        </p:nvSpPr>
        <p:spPr>
          <a:xfrm>
            <a:off x="13312981" y="549144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9" name="Freeform 123">
            <a:extLst>
              <a:ext uri="{FF2B5EF4-FFF2-40B4-BE49-F238E27FC236}">
                <a16:creationId xmlns:a16="http://schemas.microsoft.com/office/drawing/2014/main" id="{99BBF877-475C-9F9A-A86D-DC837D5B87E6}"/>
              </a:ext>
            </a:extLst>
          </p:cNvPr>
          <p:cNvSpPr/>
          <p:nvPr/>
        </p:nvSpPr>
        <p:spPr>
          <a:xfrm>
            <a:off x="11662877" y="549144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72644"/>
            <a:ext cx="18287996" cy="10397743"/>
            <a:chOff x="0" y="0"/>
            <a:chExt cx="24383995" cy="13863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863701"/>
            </a:xfrm>
            <a:custGeom>
              <a:avLst/>
              <a:gdLst/>
              <a:ahLst/>
              <a:cxnLst/>
              <a:rect l="l" t="t" r="r" b="b"/>
              <a:pathLst>
                <a:path w="24384000" h="13863701">
                  <a:moveTo>
                    <a:pt x="0" y="0"/>
                  </a:moveTo>
                  <a:lnTo>
                    <a:pt x="24384000" y="0"/>
                  </a:lnTo>
                  <a:lnTo>
                    <a:pt x="24384000" y="13863701"/>
                  </a:lnTo>
                  <a:lnTo>
                    <a:pt x="0" y="1386370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53000">
                  <a:srgbClr val="060498">
                    <a:alpha val="100000"/>
                  </a:srgbClr>
                </a:gs>
                <a:gs pos="99000">
                  <a:srgbClr val="FFFFFF">
                    <a:alpha val="100000"/>
                  </a:srgbClr>
                </a:gs>
              </a:gsLst>
              <a:lin ang="17977238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428232" y="9797516"/>
            <a:ext cx="6189190" cy="40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2103" spc="1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IT21293030    Jayasuriya S.H.    25J-228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94153" y="6896167"/>
            <a:ext cx="2383379" cy="40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spc="1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Supervisor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70744" y="6487796"/>
            <a:ext cx="5105400" cy="79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400" b="1" spc="22" dirty="0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Dr. Kamalani </a:t>
            </a:r>
            <a:r>
              <a:rPr lang="en-US" sz="2400" b="1" spc="22" dirty="0" err="1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Wanigasinghe</a:t>
            </a:r>
            <a:endParaRPr lang="en-US" sz="2400" b="1" spc="22" dirty="0">
              <a:solidFill>
                <a:srgbClr val="FFFFFF"/>
              </a:solidFill>
              <a:latin typeface="Calibri (Headings)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3233"/>
              </a:lnSpc>
            </a:pPr>
            <a:r>
              <a:rPr lang="en-US" sz="2400" b="1" spc="22" dirty="0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Doctor at </a:t>
            </a:r>
            <a:r>
              <a:rPr lang="en-US" sz="2400" b="1" spc="22" dirty="0" err="1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Senehasa</a:t>
            </a:r>
            <a:r>
              <a:rPr lang="en-US" sz="2400" b="1" spc="22" dirty="0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 Research Centre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65057" y="7299570"/>
            <a:ext cx="2931279" cy="40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spc="1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External Supervisor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58067" y="485674"/>
            <a:ext cx="715313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6600" b="1" i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Supervisory Details</a:t>
            </a:r>
            <a:endParaRPr lang="en-US" sz="6600" spc="11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Garet Bold"/>
              <a:cs typeface="Garet Bold"/>
              <a:sym typeface="Gare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0" y="8981650"/>
            <a:ext cx="18288000" cy="1395702"/>
          </a:xfrm>
          <a:custGeom>
            <a:avLst/>
            <a:gdLst/>
            <a:ahLst/>
            <a:cxnLst/>
            <a:rect l="l" t="t" r="r" b="b"/>
            <a:pathLst>
              <a:path w="18288000" h="1395702">
                <a:moveTo>
                  <a:pt x="0" y="0"/>
                </a:moveTo>
                <a:lnTo>
                  <a:pt x="18288000" y="0"/>
                </a:lnTo>
                <a:lnTo>
                  <a:pt x="18288000" y="1395702"/>
                </a:lnTo>
                <a:lnTo>
                  <a:pt x="0" y="139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927" b="-189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9413903"/>
            <a:ext cx="5077783" cy="911198"/>
            <a:chOff x="0" y="0"/>
            <a:chExt cx="6770377" cy="12149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70370" cy="1214882"/>
            </a:xfrm>
            <a:custGeom>
              <a:avLst/>
              <a:gdLst/>
              <a:ahLst/>
              <a:cxnLst/>
              <a:rect l="l" t="t" r="r" b="b"/>
              <a:pathLst>
                <a:path w="6770370" h="1214882">
                  <a:moveTo>
                    <a:pt x="0" y="0"/>
                  </a:moveTo>
                  <a:lnTo>
                    <a:pt x="6770370" y="0"/>
                  </a:lnTo>
                  <a:lnTo>
                    <a:pt x="6770370" y="1214882"/>
                  </a:lnTo>
                  <a:lnTo>
                    <a:pt x="0" y="1214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23762" y="6488271"/>
            <a:ext cx="4115594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Prof. Samantha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Thelijjagoda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01179" y="6527166"/>
            <a:ext cx="3302791" cy="71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Dr. Junius Anjana</a:t>
            </a:r>
          </a:p>
          <a:p>
            <a:pPr algn="l">
              <a:lnSpc>
                <a:spcPts val="2879"/>
              </a:lnSpc>
            </a:pPr>
            <a:endParaRPr lang="en-US" sz="2400" b="1" spc="22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61321" y="6823316"/>
            <a:ext cx="2383379" cy="40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spc="1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Co-Supervisor</a:t>
            </a:r>
          </a:p>
        </p:txBody>
      </p:sp>
      <p:sp>
        <p:nvSpPr>
          <p:cNvPr id="15" name="Freeform 15"/>
          <p:cNvSpPr/>
          <p:nvPr/>
        </p:nvSpPr>
        <p:spPr>
          <a:xfrm>
            <a:off x="3220676" y="1840910"/>
            <a:ext cx="3063178" cy="4406503"/>
          </a:xfrm>
          <a:custGeom>
            <a:avLst/>
            <a:gdLst/>
            <a:ahLst/>
            <a:cxnLst/>
            <a:rect l="l" t="t" r="r" b="b"/>
            <a:pathLst>
              <a:path w="3063178" h="4406503">
                <a:moveTo>
                  <a:pt x="0" y="0"/>
                </a:moveTo>
                <a:lnTo>
                  <a:pt x="3063178" y="0"/>
                </a:lnTo>
                <a:lnTo>
                  <a:pt x="3063178" y="4406503"/>
                </a:lnTo>
                <a:lnTo>
                  <a:pt x="0" y="4406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2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722129" y="1752153"/>
            <a:ext cx="3229055" cy="4508808"/>
          </a:xfrm>
          <a:custGeom>
            <a:avLst/>
            <a:gdLst/>
            <a:ahLst/>
            <a:cxnLst/>
            <a:rect l="l" t="t" r="r" b="b"/>
            <a:pathLst>
              <a:path w="3229055" h="4508808">
                <a:moveTo>
                  <a:pt x="0" y="0"/>
                </a:moveTo>
                <a:lnTo>
                  <a:pt x="3229055" y="0"/>
                </a:lnTo>
                <a:lnTo>
                  <a:pt x="3229055" y="4508808"/>
                </a:lnTo>
                <a:lnTo>
                  <a:pt x="0" y="4508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7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 descr="A person holding a purple flower  Description automatically generated"/>
          <p:cNvSpPr/>
          <p:nvPr/>
        </p:nvSpPr>
        <p:spPr>
          <a:xfrm>
            <a:off x="12510469" y="1778422"/>
            <a:ext cx="3485867" cy="4482539"/>
          </a:xfrm>
          <a:custGeom>
            <a:avLst/>
            <a:gdLst/>
            <a:ahLst/>
            <a:cxnLst/>
            <a:rect l="l" t="t" r="r" b="b"/>
            <a:pathLst>
              <a:path w="3485867" h="4482539">
                <a:moveTo>
                  <a:pt x="0" y="0"/>
                </a:moveTo>
                <a:lnTo>
                  <a:pt x="3485867" y="0"/>
                </a:lnTo>
                <a:lnTo>
                  <a:pt x="3485867" y="4482539"/>
                </a:lnTo>
                <a:lnTo>
                  <a:pt x="0" y="4482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243" r="-152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 descr="A blue text on a black background  Description automatically generated"/>
          <p:cNvSpPr/>
          <p:nvPr/>
        </p:nvSpPr>
        <p:spPr>
          <a:xfrm>
            <a:off x="14020800" y="199630"/>
            <a:ext cx="3595069" cy="1055074"/>
          </a:xfrm>
          <a:custGeom>
            <a:avLst/>
            <a:gdLst/>
            <a:ahLst/>
            <a:cxnLst/>
            <a:rect l="l" t="t" r="r" b="b"/>
            <a:pathLst>
              <a:path w="3595069" h="1055074">
                <a:moveTo>
                  <a:pt x="0" y="0"/>
                </a:moveTo>
                <a:lnTo>
                  <a:pt x="3595069" y="0"/>
                </a:lnTo>
                <a:lnTo>
                  <a:pt x="3595069" y="1055074"/>
                </a:lnTo>
                <a:lnTo>
                  <a:pt x="0" y="1055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5853973" y="9692408"/>
            <a:ext cx="195072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 spc="2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and grey graph with a gear and red lines&#10;&#10;AI-generated content may be incorrect.">
            <a:extLst>
              <a:ext uri="{FF2B5EF4-FFF2-40B4-BE49-F238E27FC236}">
                <a16:creationId xmlns:a16="http://schemas.microsoft.com/office/drawing/2014/main" id="{B9EB8182-6500-D13E-2259-73D2010B4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" y="4881187"/>
            <a:ext cx="2667572" cy="1778381"/>
          </a:xfrm>
          <a:prstGeom prst="rect">
            <a:avLst/>
          </a:prstGeom>
        </p:spPr>
      </p:pic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Technologies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4132875"/>
              </p:ext>
            </p:extLst>
          </p:nvPr>
        </p:nvGraphicFramePr>
        <p:xfrm>
          <a:off x="2926796" y="174989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0E9801C-D8C2-0E10-A73B-08199AF65C47}"/>
              </a:ext>
            </a:extLst>
          </p:cNvPr>
          <p:cNvSpPr txBox="1"/>
          <p:nvPr/>
        </p:nvSpPr>
        <p:spPr>
          <a:xfrm>
            <a:off x="6096000" y="3901759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Support Vector Machine(SVM)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39C4A-DE44-EAC8-498B-70759CAF5D88}"/>
              </a:ext>
            </a:extLst>
          </p:cNvPr>
          <p:cNvSpPr txBox="1"/>
          <p:nvPr/>
        </p:nvSpPr>
        <p:spPr>
          <a:xfrm>
            <a:off x="6095999" y="7544300"/>
            <a:ext cx="350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3160461" y="5904229"/>
            <a:ext cx="350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Dlib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2FE3-64CE-8B49-8AA9-F32F1DDE5CF9}"/>
              </a:ext>
            </a:extLst>
          </p:cNvPr>
          <p:cNvSpPr txBox="1"/>
          <p:nvPr/>
        </p:nvSpPr>
        <p:spPr>
          <a:xfrm>
            <a:off x="8957148" y="2769809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React</a:t>
            </a:r>
          </a:p>
          <a:p>
            <a:pPr algn="ctr"/>
            <a:endParaRPr lang="en-US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733FF-3B7B-F845-DBA5-F74768292D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5308" y="1749530"/>
            <a:ext cx="2271113" cy="2271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6F2F4-A311-6783-7AF0-173A3EF7442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/>
          <a:stretch/>
        </p:blipFill>
        <p:spPr>
          <a:xfrm>
            <a:off x="13757834" y="1570938"/>
            <a:ext cx="2725112" cy="2854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A8D63-EAA1-05EA-37C9-E734E6E5D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39" y="6882151"/>
            <a:ext cx="1829019" cy="2008502"/>
          </a:xfrm>
          <a:prstGeom prst="rect">
            <a:avLst/>
          </a:prstGeom>
        </p:spPr>
      </p:pic>
      <p:sp>
        <p:nvSpPr>
          <p:cNvPr id="9" name="AutoShape 14">
            <a:extLst>
              <a:ext uri="{FF2B5EF4-FFF2-40B4-BE49-F238E27FC236}">
                <a16:creationId xmlns:a16="http://schemas.microsoft.com/office/drawing/2014/main" id="{1ECC8068-E238-9564-0A72-6B2165F474A4}"/>
              </a:ext>
            </a:extLst>
          </p:cNvPr>
          <p:cNvSpPr/>
          <p:nvPr/>
        </p:nvSpPr>
        <p:spPr>
          <a:xfrm flipH="1" flipV="1">
            <a:off x="2424407" y="6433913"/>
            <a:ext cx="1829021" cy="1114845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5294B2EB-8851-3099-0D20-DC8E5DD92243}"/>
              </a:ext>
            </a:extLst>
          </p:cNvPr>
          <p:cNvSpPr/>
          <p:nvPr/>
        </p:nvSpPr>
        <p:spPr>
          <a:xfrm flipH="1" flipV="1">
            <a:off x="5370472" y="3200077"/>
            <a:ext cx="1143000" cy="621941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6E1CD2C8-5625-BCC4-792F-C1FF64795B09}"/>
              </a:ext>
            </a:extLst>
          </p:cNvPr>
          <p:cNvSpPr/>
          <p:nvPr/>
        </p:nvSpPr>
        <p:spPr>
          <a:xfrm>
            <a:off x="9372599" y="7807952"/>
            <a:ext cx="1829019" cy="2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5125C1A3-E68E-0052-9177-5C499DB952C4}"/>
              </a:ext>
            </a:extLst>
          </p:cNvPr>
          <p:cNvSpPr/>
          <p:nvPr/>
        </p:nvSpPr>
        <p:spPr>
          <a:xfrm>
            <a:off x="12160879" y="3003617"/>
            <a:ext cx="1631321" cy="6283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FDED35-2C16-967D-1936-6EDE0B865D42}"/>
              </a:ext>
            </a:extLst>
          </p:cNvPr>
          <p:cNvGrpSpPr/>
          <p:nvPr/>
        </p:nvGrpSpPr>
        <p:grpSpPr>
          <a:xfrm>
            <a:off x="9272365" y="4563321"/>
            <a:ext cx="3110243" cy="2690762"/>
            <a:chOff x="556919" y="3130726"/>
            <a:chExt cx="3110243" cy="2690762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643F2349-86C4-ED7B-DA1D-DDF508E028E9}"/>
                </a:ext>
              </a:extLst>
            </p:cNvPr>
            <p:cNvSpPr/>
            <p:nvPr/>
          </p:nvSpPr>
          <p:spPr>
            <a:xfrm>
              <a:off x="556919" y="3130726"/>
              <a:ext cx="3110243" cy="2690762"/>
            </a:xfrm>
            <a:prstGeom prst="hexagon">
              <a:avLst>
                <a:gd name="adj" fmla="val 28570"/>
                <a:gd name="vf" fmla="val 11547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fillRef>
            <a:effectRef idx="2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Hexagon 4">
              <a:extLst>
                <a:ext uri="{FF2B5EF4-FFF2-40B4-BE49-F238E27FC236}">
                  <a16:creationId xmlns:a16="http://schemas.microsoft.com/office/drawing/2014/main" id="{C2745B05-89C8-940B-8923-73CE6AD7FE0A}"/>
                </a:ext>
              </a:extLst>
            </p:cNvPr>
            <p:cNvSpPr txBox="1"/>
            <p:nvPr/>
          </p:nvSpPr>
          <p:spPr>
            <a:xfrm>
              <a:off x="1072356" y="3576646"/>
              <a:ext cx="2079369" cy="179892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sp>
        <p:nvSpPr>
          <p:cNvPr id="18" name="AutoShape 14">
            <a:extLst>
              <a:ext uri="{FF2B5EF4-FFF2-40B4-BE49-F238E27FC236}">
                <a16:creationId xmlns:a16="http://schemas.microsoft.com/office/drawing/2014/main" id="{3697C6A2-45C1-B05D-65BF-E078ACFFDA80}"/>
              </a:ext>
            </a:extLst>
          </p:cNvPr>
          <p:cNvSpPr/>
          <p:nvPr/>
        </p:nvSpPr>
        <p:spPr>
          <a:xfrm>
            <a:off x="12344400" y="5829300"/>
            <a:ext cx="1968230" cy="5931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134A9-ABB2-A720-D370-3E02D07C8B64}"/>
              </a:ext>
            </a:extLst>
          </p:cNvPr>
          <p:cNvSpPr txBox="1"/>
          <p:nvPr/>
        </p:nvSpPr>
        <p:spPr>
          <a:xfrm>
            <a:off x="9563827" y="5390031"/>
            <a:ext cx="2545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JavaScript libraries</a:t>
            </a:r>
          </a:p>
          <a:p>
            <a:pPr algn="ctr"/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83394F-8743-6299-724F-BBF7DD172F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681" y="5170128"/>
            <a:ext cx="1881566" cy="1881566"/>
          </a:xfrm>
          <a:prstGeom prst="rect">
            <a:avLst/>
          </a:prstGeom>
        </p:spPr>
      </p:pic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1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73170"/>
              </p:ext>
            </p:extLst>
          </p:nvPr>
        </p:nvGraphicFramePr>
        <p:xfrm>
          <a:off x="2926796" y="174989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0E9801C-D8C2-0E10-A73B-08199AF65C47}"/>
              </a:ext>
            </a:extLst>
          </p:cNvPr>
          <p:cNvSpPr txBox="1"/>
          <p:nvPr/>
        </p:nvSpPr>
        <p:spPr>
          <a:xfrm>
            <a:off x="6096000" y="3901759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Support Vector Machine(SVM)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39C4A-DE44-EAC8-498B-70759CAF5D88}"/>
              </a:ext>
            </a:extLst>
          </p:cNvPr>
          <p:cNvSpPr txBox="1"/>
          <p:nvPr/>
        </p:nvSpPr>
        <p:spPr>
          <a:xfrm>
            <a:off x="6056367" y="7183075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3148422" y="5540425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Machine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21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E30C1-BF2A-F9B3-8C1D-BC64CD014E10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Key Pillars</a:t>
            </a:r>
            <a:endParaRPr lang="en-US" sz="6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5E3285-BCEE-7FDC-4FBB-7F997649D7C4}"/>
              </a:ext>
            </a:extLst>
          </p:cNvPr>
          <p:cNvSpPr txBox="1"/>
          <p:nvPr/>
        </p:nvSpPr>
        <p:spPr>
          <a:xfrm>
            <a:off x="9345267" y="2875669"/>
            <a:ext cx="28956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</a:rPr>
              <a:t>Google Colab</a:t>
            </a:r>
            <a:endParaRPr lang="en-US"/>
          </a:p>
        </p:txBody>
      </p:sp>
      <p:pic>
        <p:nvPicPr>
          <p:cNvPr id="30" name="Picture 29" descr="A close-up of a human head&#10;&#10;Description automatically generated">
            <a:extLst>
              <a:ext uri="{FF2B5EF4-FFF2-40B4-BE49-F238E27FC236}">
                <a16:creationId xmlns:a16="http://schemas.microsoft.com/office/drawing/2014/main" id="{6819C80E-BFB2-0777-F574-12BD72957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67" y="4796602"/>
            <a:ext cx="3657600" cy="3512900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375297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04737-5B54-E232-C8A2-043F1253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9F7D1325-1DB9-26DB-449F-4BA744F938E6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B21B12-085B-A281-5391-3F9C0FC03C24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A3E206B9-5AFD-3030-02DD-BEFB91323ED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050181A-34C3-3458-6B9C-EDC72904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396AF7D-45DD-D5EE-1470-E3D8A3C2FE5D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9404906C-1ECF-0943-A75F-06EF37F48DE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D82623A2-BB9E-A69F-7E6B-2A570FCB6EF6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5A4CEBBD-FBB9-44FA-558D-F33A07BF19F4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C732879-913D-7C4C-CBB9-7A2607946BBB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9C47452-0D3B-4C6E-42B8-DA493E52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22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6EB06-C5BB-7551-5BAC-228E496850B8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ter Bold"/>
                <a:sym typeface="Inter Bold"/>
              </a:rPr>
              <a:t>PP2 to Final </a:t>
            </a: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progress</a:t>
            </a:r>
            <a:endParaRPr lang="en-US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F7044-E5DE-D758-4DC7-F36078281259}"/>
              </a:ext>
            </a:extLst>
          </p:cNvPr>
          <p:cNvSpPr txBox="1"/>
          <p:nvPr/>
        </p:nvSpPr>
        <p:spPr>
          <a:xfrm>
            <a:off x="1446453" y="3553512"/>
            <a:ext cx="595024" cy="620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3671BA-3685-D439-6BB6-EB4E74C86E62}"/>
              </a:ext>
            </a:extLst>
          </p:cNvPr>
          <p:cNvSpPr txBox="1"/>
          <p:nvPr/>
        </p:nvSpPr>
        <p:spPr>
          <a:xfrm>
            <a:off x="2427523" y="2261398"/>
            <a:ext cx="1417995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Addressing Panel Feedback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Improved overall model accuracy through fine-tuning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Displayed the identified landmarks directly on the uploaded images for better interpretability and validation</a:t>
            </a: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A3E4FE-594A-8C4D-98DC-F2EDC63709EA}"/>
              </a:ext>
            </a:extLst>
          </p:cNvPr>
          <p:cNvSpPr txBox="1"/>
          <p:nvPr/>
        </p:nvSpPr>
        <p:spPr>
          <a:xfrm>
            <a:off x="2235347" y="5658526"/>
            <a:ext cx="14663816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User Interface Improvement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Redesigned the user interface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BF4AE3-8A8D-6162-69A4-D45280381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8CCDDBB1-5839-DDA3-8975-3DDD7267B64C}"/>
              </a:ext>
            </a:extLst>
          </p:cNvPr>
          <p:cNvSpPr/>
          <p:nvPr/>
        </p:nvSpPr>
        <p:spPr>
          <a:xfrm>
            <a:off x="1337706" y="2291308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FC925233-5AFB-D8D8-4505-1DE70D87331B}"/>
              </a:ext>
            </a:extLst>
          </p:cNvPr>
          <p:cNvSpPr/>
          <p:nvPr/>
        </p:nvSpPr>
        <p:spPr>
          <a:xfrm>
            <a:off x="1230214" y="5742745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DD4B8571-A9A0-120A-687B-EFC37A5A5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5821" y="3844923"/>
            <a:ext cx="3212358" cy="32123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090B8C-E109-1744-8EE2-8CC81095A9C0}"/>
              </a:ext>
            </a:extLst>
          </p:cNvPr>
          <p:cNvSpPr txBox="1"/>
          <p:nvPr/>
        </p:nvSpPr>
        <p:spPr>
          <a:xfrm>
            <a:off x="15165673" y="5018340"/>
            <a:ext cx="1892113" cy="824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000" b="1" spc="45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706286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23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EF084-B62D-D3A9-89A5-87AFB76BB281}"/>
              </a:ext>
            </a:extLst>
          </p:cNvPr>
          <p:cNvSpPr txBox="1"/>
          <p:nvPr/>
        </p:nvSpPr>
        <p:spPr>
          <a:xfrm>
            <a:off x="553023" y="2567116"/>
            <a:ext cx="119212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Training &amp; Testing datasets are stored in the google drive and importing necessary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4411F-E747-9B38-5F77-0FAFDBE89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02" y="3329342"/>
            <a:ext cx="8467611" cy="4763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01A47-D4C1-800D-5FE9-A880ADE0E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408" y="3329341"/>
            <a:ext cx="8467611" cy="47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44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24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59ABC-8898-C32D-7243-38E5FFD7A8CF}"/>
              </a:ext>
            </a:extLst>
          </p:cNvPr>
          <p:cNvSpPr txBox="1"/>
          <p:nvPr/>
        </p:nvSpPr>
        <p:spPr>
          <a:xfrm>
            <a:off x="510988" y="2578474"/>
            <a:ext cx="88695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Extracted facial landmarks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C73CB-44DE-2E4B-AFD2-550761651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09" y="3422021"/>
            <a:ext cx="8204677" cy="4615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0243F-6BFF-9346-2896-A2AB4BF78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316" y="3422021"/>
            <a:ext cx="8204675" cy="46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54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25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F586F-D1B3-C20F-7E52-E1374DD512A9}"/>
              </a:ext>
            </a:extLst>
          </p:cNvPr>
          <p:cNvSpPr txBox="1"/>
          <p:nvPr/>
        </p:nvSpPr>
        <p:spPr>
          <a:xfrm>
            <a:off x="919475" y="2574034"/>
            <a:ext cx="65855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Feature Extraction &amp; Landmark displaying</a:t>
            </a: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15DD-A2E4-1720-5586-CAF1BD389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46" y="3362296"/>
            <a:ext cx="8408741" cy="4729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DBDE4-C9D3-90B3-16FB-67EEB76F2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373677"/>
            <a:ext cx="8388506" cy="47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90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26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F586F-D1B3-C20F-7E52-E1374DD512A9}"/>
              </a:ext>
            </a:extLst>
          </p:cNvPr>
          <p:cNvSpPr txBox="1"/>
          <p:nvPr/>
        </p:nvSpPr>
        <p:spPr>
          <a:xfrm>
            <a:off x="919475" y="2574034"/>
            <a:ext cx="53926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Validation, Training &amp; Testing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7DE4D-567F-E46C-2311-3F1A5807B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674" y="3079673"/>
            <a:ext cx="9954126" cy="55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53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27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F586F-D1B3-C20F-7E52-E1374DD512A9}"/>
              </a:ext>
            </a:extLst>
          </p:cNvPr>
          <p:cNvSpPr txBox="1"/>
          <p:nvPr/>
        </p:nvSpPr>
        <p:spPr>
          <a:xfrm>
            <a:off x="919475" y="2574034"/>
            <a:ext cx="7074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Saved the trained model and loaded it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A97B1-DB36-D7DC-5CC4-350E89DD1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48" y="3166303"/>
            <a:ext cx="8139110" cy="457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8CB01-D329-F793-9F74-E1CB2B4A2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344" y="1824658"/>
            <a:ext cx="7302445" cy="410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BA6E43-96D0-6308-FA06-1EBEFF108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9127" y="5297108"/>
            <a:ext cx="6325592" cy="35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64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45977-3958-4A0D-A789-0808D177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FCEDDC8F-1157-355B-6C52-FB001897B0D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6F75A30-1725-238B-3032-3542DC16A373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B7C67DDD-FBF7-11D2-DD61-C58021A0AD5D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D79F82D-E0EC-8157-A426-A58754C4D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6804A8A8-8325-C90B-B2F5-535F6C38BD6A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86620D37-163F-E9BC-2FB3-7F66068FD831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67034DB3-9509-1FB7-9D17-AAB0E7004A4B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80D97E22-154E-E437-50A1-CB8CCBD8B35A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A1420A9D-1AD3-A329-AEE1-99EF72A63311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03B47FC-9D4C-A0AE-524D-DB88AFB1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28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AF24A9-79D0-67F9-828F-4D39E8ADEEF7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F4C48-1964-FBE0-9CD4-D61A512F40CD}"/>
              </a:ext>
            </a:extLst>
          </p:cNvPr>
          <p:cNvSpPr txBox="1"/>
          <p:nvPr/>
        </p:nvSpPr>
        <p:spPr>
          <a:xfrm>
            <a:off x="510991" y="2036890"/>
            <a:ext cx="57500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Tested the model once its trained</a:t>
            </a:r>
            <a:endParaRPr lang="en-US" sz="2400" dirty="0">
              <a:ea typeface="Calibri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ea typeface="Calibri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C60DF-DF3C-8EE8-4D06-E9AF65C28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218" y="2715861"/>
            <a:ext cx="9937767" cy="55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96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563FE-AC81-AD1C-94A1-18CDD055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AE40D3EC-8E10-CE78-CA05-05123EFD760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C6BFEDAE-1807-8502-3C8C-F53E6844703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D726565D-11A3-A275-B1ED-DE9E9CB9FB5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EF4266D-D6A1-FD3D-EBEC-465402A8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FE15BFD5-F6CB-DA62-0F6F-66E7F7B484C1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1EDE8E8D-FAF9-DB65-786B-D989CDE9B04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D3D2643E-BC52-807A-C69A-A652EDA975C8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F990A79E-F819-75A7-A132-CD565B684D02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B81FD32F-0FDB-7D67-FDA4-B98F153A456A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1C0DD96-700B-A2A8-6A84-EAD197F9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29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906A3-ADDD-505D-1CBE-63FF0A9A96EA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25E89-459D-83FD-D367-34986594D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91" y="3061626"/>
            <a:ext cx="8516471" cy="4790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BECBA6-0107-57D1-6A8B-B84040799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4838" y="3061626"/>
            <a:ext cx="8516471" cy="47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BC7BE307-DB48-9940-A33E-E5BF65E13050}"/>
              </a:ext>
            </a:extLst>
          </p:cNvPr>
          <p:cNvSpPr/>
          <p:nvPr/>
        </p:nvSpPr>
        <p:spPr>
          <a:xfrm>
            <a:off x="-9525" y="-72644"/>
            <a:ext cx="18287996" cy="10397743"/>
          </a:xfrm>
          <a:custGeom>
            <a:avLst/>
            <a:gdLst/>
            <a:ahLst/>
            <a:cxnLst/>
            <a:rect l="l" t="t" r="r" b="b"/>
            <a:pathLst>
              <a:path w="4816592" h="427991">
                <a:moveTo>
                  <a:pt x="0" y="0"/>
                </a:moveTo>
                <a:lnTo>
                  <a:pt x="4816592" y="0"/>
                </a:lnTo>
                <a:lnTo>
                  <a:pt x="4816592" y="427991"/>
                </a:lnTo>
                <a:lnTo>
                  <a:pt x="0" y="427991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53000">
                <a:srgbClr val="060498"/>
              </a:gs>
              <a:gs pos="99000">
                <a:schemeClr val="bg1"/>
              </a:gs>
            </a:gsLst>
            <a:lin ang="18900000" scaled="1"/>
            <a:tileRect/>
          </a:gradFill>
        </p:spPr>
        <p:txBody>
          <a:bodyPr/>
          <a:lstStyle/>
          <a:p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7913" y="2779461"/>
            <a:ext cx="16932173" cy="56812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01461" y="7278352"/>
            <a:ext cx="2383379" cy="36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+mj-lt"/>
                <a:ea typeface="Open Sauce Light Italics"/>
                <a:cs typeface="Open Sauce Light Italics"/>
                <a:sym typeface="Open Sauce Light Italics"/>
              </a:rPr>
              <a:t>IT21296314</a:t>
            </a:r>
            <a:endParaRPr lang="en-US" sz="2117">
              <a:solidFill>
                <a:schemeClr val="bg1"/>
              </a:solidFill>
              <a:latin typeface="+mj-lt"/>
              <a:ea typeface="Open Sauce Light Italics"/>
              <a:cs typeface="Open Sauce Light Italics"/>
              <a:sym typeface="Open Sauce Light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91111" y="7307476"/>
            <a:ext cx="2383379" cy="36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+mj-lt"/>
                <a:ea typeface="Open Sauce Light Italics"/>
                <a:cs typeface="Open Sauce Light Italics"/>
                <a:sym typeface="Open Sauce Light Italics"/>
              </a:rPr>
              <a:t>IT21293030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9755" y="7307476"/>
            <a:ext cx="2383379" cy="35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000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IT21342394</a:t>
            </a:r>
            <a:endParaRPr lang="en-US" sz="2117">
              <a:solidFill>
                <a:schemeClr val="bg1"/>
              </a:solidFill>
              <a:latin typeface="+mj-lt"/>
              <a:ea typeface="Open Sauce Light Italics"/>
              <a:cs typeface="Open Sauce Light Italics"/>
              <a:sym typeface="Open Sauce Light Itali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885595" y="2492691"/>
            <a:ext cx="3063177" cy="4189878"/>
          </a:xfrm>
          <a:custGeom>
            <a:avLst/>
            <a:gdLst/>
            <a:ahLst/>
            <a:cxnLst/>
            <a:rect l="l" t="t" r="r" b="b"/>
            <a:pathLst>
              <a:path w="3063177" h="4189878">
                <a:moveTo>
                  <a:pt x="0" y="0"/>
                </a:moveTo>
                <a:lnTo>
                  <a:pt x="3063177" y="0"/>
                </a:lnTo>
                <a:lnTo>
                  <a:pt x="306317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71" r="-63975" b="-1465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5710771" y="2455232"/>
            <a:ext cx="3063177" cy="4189878"/>
          </a:xfrm>
          <a:custGeom>
            <a:avLst/>
            <a:gdLst/>
            <a:ahLst/>
            <a:cxnLst/>
            <a:rect l="l" t="t" r="r" b="b"/>
            <a:pathLst>
              <a:path w="3063177" h="4189878">
                <a:moveTo>
                  <a:pt x="0" y="0"/>
                </a:moveTo>
                <a:lnTo>
                  <a:pt x="3063176" y="0"/>
                </a:lnTo>
                <a:lnTo>
                  <a:pt x="3063176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575" t="190" r="-48455" b="-2821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535948" y="2492691"/>
            <a:ext cx="3063177" cy="4189878"/>
          </a:xfrm>
          <a:custGeom>
            <a:avLst/>
            <a:gdLst/>
            <a:ahLst/>
            <a:cxnLst/>
            <a:rect l="l" t="t" r="r" b="b"/>
            <a:pathLst>
              <a:path w="3063177" h="4189878">
                <a:moveTo>
                  <a:pt x="0" y="0"/>
                </a:moveTo>
                <a:lnTo>
                  <a:pt x="3063177" y="0"/>
                </a:lnTo>
                <a:lnTo>
                  <a:pt x="306317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751" t="-4766" r="-9029" b="-2980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361125" y="2492691"/>
            <a:ext cx="3063177" cy="4189878"/>
          </a:xfrm>
          <a:custGeom>
            <a:avLst/>
            <a:gdLst/>
            <a:ahLst/>
            <a:cxnLst/>
            <a:rect l="l" t="t" r="r" b="b"/>
            <a:pathLst>
              <a:path w="3063177" h="4189878">
                <a:moveTo>
                  <a:pt x="0" y="0"/>
                </a:moveTo>
                <a:lnTo>
                  <a:pt x="3063177" y="0"/>
                </a:lnTo>
                <a:lnTo>
                  <a:pt x="306317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71" r="-63975" b="-1465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701023" y="7307476"/>
            <a:ext cx="2383379" cy="35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+mj-lt"/>
                <a:ea typeface="Open Sauce Light Italics"/>
                <a:cs typeface="Open Sauce Light Italics"/>
                <a:sym typeface="Open Sauce Light Italics"/>
              </a:rPr>
              <a:t>IT21292972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50671" y="1040595"/>
            <a:ext cx="736492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6600" b="1" spc="11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Team  Members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8929398"/>
            <a:ext cx="18288000" cy="1395703"/>
            <a:chOff x="0" y="0"/>
            <a:chExt cx="24384000" cy="18609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endPara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pic>
        <p:nvPicPr>
          <p:cNvPr id="31" name="Picture 30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F519574E-D4B7-617B-8274-B9164242A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4118" r="10285" b="26380"/>
          <a:stretch/>
        </p:blipFill>
        <p:spPr>
          <a:xfrm>
            <a:off x="1885595" y="2500757"/>
            <a:ext cx="3063177" cy="4181812"/>
          </a:xfrm>
          <a:prstGeom prst="rect">
            <a:avLst/>
          </a:prstGeom>
        </p:spPr>
      </p:pic>
      <p:pic>
        <p:nvPicPr>
          <p:cNvPr id="37" name="Picture 36" descr="A person with long black hair&#10;&#10;Description automatically generated">
            <a:extLst>
              <a:ext uri="{FF2B5EF4-FFF2-40B4-BE49-F238E27FC236}">
                <a16:creationId xmlns:a16="http://schemas.microsoft.com/office/drawing/2014/main" id="{C0D1E803-762A-7574-ED46-455F2A4537B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r="-316"/>
          <a:stretch/>
        </p:blipFill>
        <p:spPr>
          <a:xfrm>
            <a:off x="13361125" y="2483166"/>
            <a:ext cx="3063177" cy="4199403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852DB2CE-2664-4B15-CAD6-3CE18CD930B7}"/>
              </a:ext>
            </a:extLst>
          </p:cNvPr>
          <p:cNvSpPr txBox="1"/>
          <p:nvPr/>
        </p:nvSpPr>
        <p:spPr>
          <a:xfrm>
            <a:off x="6324600" y="6801555"/>
            <a:ext cx="13639800" cy="38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200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Semini B.V.S                              </a:t>
            </a:r>
            <a:r>
              <a:rPr lang="en-US" sz="2200" err="1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200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 K.K.S.P        </a:t>
            </a:r>
            <a:endParaRPr lang="en-US" sz="2200">
              <a:solidFill>
                <a:srgbClr val="FFFFFF"/>
              </a:solidFill>
              <a:latin typeface="+mj-lt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D20B85-2846-1FA4-86F3-FDFD985BF61E}"/>
              </a:ext>
            </a:extLst>
          </p:cNvPr>
          <p:cNvSpPr txBox="1"/>
          <p:nvPr/>
        </p:nvSpPr>
        <p:spPr>
          <a:xfrm>
            <a:off x="2134532" y="6778715"/>
            <a:ext cx="80228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+mj-lt"/>
                <a:ea typeface="Agrandir Narrow Bold"/>
                <a:cs typeface="Agrandir Narrow Bold"/>
                <a:sym typeface="Agrandir Narrow Bold"/>
              </a:rPr>
              <a:t> Kumarasinghe D.P                               </a:t>
            </a:r>
            <a:r>
              <a:rPr lang="en-US" sz="2200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Jayasuriya S.H </a:t>
            </a:r>
            <a:endParaRPr lang="en-US" sz="2200">
              <a:latin typeface="+mj-lt"/>
            </a:endParaRPr>
          </a:p>
        </p:txBody>
      </p: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D1A7D3E-D7A4-58C7-6475-3B4F1F7F11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63A4-0AFD-72FC-D54B-DF16562F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3317" y="97006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53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04737-5B54-E232-C8A2-043F1253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9F7D1325-1DB9-26DB-449F-4BA744F938E6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B21B12-085B-A281-5391-3F9C0FC03C24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A3E206B9-5AFD-3030-02DD-BEFB91323ED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050181A-34C3-3458-6B9C-EDC72904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396AF7D-45DD-D5EE-1470-E3D8A3C2FE5D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9404906C-1ECF-0943-A75F-06EF37F48DE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D82623A2-BB9E-A69F-7E6B-2A570FCB6EF6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5A4CEBBD-FBB9-44FA-558D-F33A07BF19F4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C732879-913D-7C4C-CBB9-7A2607946BBB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9C47452-0D3B-4C6E-42B8-DA493E52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30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6EB06-C5BB-7551-5BAC-228E496850B8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ter Bold"/>
                <a:cs typeface="Calibri"/>
              </a:rPr>
              <a:t>System Diagram</a:t>
            </a:r>
          </a:p>
        </p:txBody>
      </p:sp>
      <p:pic>
        <p:nvPicPr>
          <p:cNvPr id="2" name="Picture 1" descr="A diagram of a child&amp;#39;s development&#10;&#10;Description automatically generated">
            <a:extLst>
              <a:ext uri="{FF2B5EF4-FFF2-40B4-BE49-F238E27FC236}">
                <a16:creationId xmlns:a16="http://schemas.microsoft.com/office/drawing/2014/main" id="{5C5EC089-0979-71B9-8FE2-47BAA036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1" t="5165" r="1553" b="1446"/>
          <a:stretch/>
        </p:blipFill>
        <p:spPr>
          <a:xfrm>
            <a:off x="4008380" y="1950591"/>
            <a:ext cx="9881778" cy="69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>
            <a:extLst>
              <a:ext uri="{FF2B5EF4-FFF2-40B4-BE49-F238E27FC236}">
                <a16:creationId xmlns:a16="http://schemas.microsoft.com/office/drawing/2014/main" id="{21D88E47-7AB6-E6DC-4EA1-AD4BBFC515A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22D7C3A-ABD0-C660-D42E-20A7117D43E4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E32255A7-4041-67FF-4924-AE8512D065C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sp>
        <p:nvSpPr>
          <p:cNvPr id="42" name="Freeform 10">
            <a:extLst>
              <a:ext uri="{FF2B5EF4-FFF2-40B4-BE49-F238E27FC236}">
                <a16:creationId xmlns:a16="http://schemas.microsoft.com/office/drawing/2014/main" id="{8E40FDA7-ECB5-7E7D-599D-CDA933C054A9}"/>
              </a:ext>
            </a:extLst>
          </p:cNvPr>
          <p:cNvSpPr/>
          <p:nvPr/>
        </p:nvSpPr>
        <p:spPr>
          <a:xfrm>
            <a:off x="11075336" y="2651535"/>
            <a:ext cx="6801801" cy="6462200"/>
          </a:xfrm>
          <a:custGeom>
            <a:avLst/>
            <a:gdLst/>
            <a:ahLst/>
            <a:cxnLst/>
            <a:rect l="l" t="t" r="r" b="b"/>
            <a:pathLst>
              <a:path w="1340440" h="1497577">
                <a:moveTo>
                  <a:pt x="77579" y="0"/>
                </a:moveTo>
                <a:lnTo>
                  <a:pt x="1262861" y="0"/>
                </a:lnTo>
                <a:cubicBezTo>
                  <a:pt x="1305707" y="0"/>
                  <a:pt x="1340440" y="34733"/>
                  <a:pt x="1340440" y="77579"/>
                </a:cubicBezTo>
                <a:lnTo>
                  <a:pt x="1340440" y="1419998"/>
                </a:lnTo>
                <a:cubicBezTo>
                  <a:pt x="1340440" y="1440573"/>
                  <a:pt x="1332266" y="1460306"/>
                  <a:pt x="1317717" y="1474854"/>
                </a:cubicBezTo>
                <a:cubicBezTo>
                  <a:pt x="1303169" y="1489403"/>
                  <a:pt x="1283436" y="1497577"/>
                  <a:pt x="1262861" y="1497577"/>
                </a:cubicBezTo>
                <a:lnTo>
                  <a:pt x="77579" y="1497577"/>
                </a:lnTo>
                <a:cubicBezTo>
                  <a:pt x="57004" y="1497577"/>
                  <a:pt x="37271" y="1489403"/>
                  <a:pt x="22722" y="1474854"/>
                </a:cubicBezTo>
                <a:cubicBezTo>
                  <a:pt x="8173" y="1460306"/>
                  <a:pt x="0" y="1440573"/>
                  <a:pt x="0" y="1419998"/>
                </a:cubicBezTo>
                <a:lnTo>
                  <a:pt x="0" y="77579"/>
                </a:lnTo>
                <a:cubicBezTo>
                  <a:pt x="0" y="57004"/>
                  <a:pt x="8173" y="37271"/>
                  <a:pt x="22722" y="22722"/>
                </a:cubicBezTo>
                <a:cubicBezTo>
                  <a:pt x="37271" y="8173"/>
                  <a:pt x="57004" y="0"/>
                  <a:pt x="77579" y="0"/>
                </a:cubicBezTo>
                <a:close/>
              </a:path>
            </a:pathLst>
          </a:custGeom>
          <a:solidFill>
            <a:srgbClr val="E8ECEC"/>
          </a:solid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11118" y="1648091"/>
            <a:ext cx="10217994" cy="7475300"/>
            <a:chOff x="-1000303" y="123530"/>
            <a:chExt cx="13623991" cy="9967067"/>
          </a:xfrm>
        </p:grpSpPr>
        <p:sp>
          <p:nvSpPr>
            <p:cNvPr id="8" name="TextBox 8"/>
            <p:cNvSpPr txBox="1"/>
            <p:nvPr/>
          </p:nvSpPr>
          <p:spPr>
            <a:xfrm>
              <a:off x="0" y="6302956"/>
              <a:ext cx="7228381" cy="326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-1000303" y="1281448"/>
              <a:ext cx="13623991" cy="8809149"/>
              <a:chOff x="-241285" y="-38100"/>
              <a:chExt cx="2691159" cy="17400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41285" y="0"/>
                <a:ext cx="2691159" cy="1701979"/>
              </a:xfrm>
              <a:custGeom>
                <a:avLst/>
                <a:gdLst/>
                <a:ahLst/>
                <a:cxnLst/>
                <a:rect l="l" t="t" r="r" b="b"/>
                <a:pathLst>
                  <a:path w="1340440" h="1497577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419998"/>
                    </a:lnTo>
                    <a:cubicBezTo>
                      <a:pt x="1340440" y="1440573"/>
                      <a:pt x="1332266" y="1460306"/>
                      <a:pt x="1317717" y="1474854"/>
                    </a:cubicBezTo>
                    <a:cubicBezTo>
                      <a:pt x="1303169" y="1489403"/>
                      <a:pt x="1283436" y="1497577"/>
                      <a:pt x="1262861" y="1497577"/>
                    </a:cubicBezTo>
                    <a:lnTo>
                      <a:pt x="77579" y="1497577"/>
                    </a:lnTo>
                    <a:cubicBezTo>
                      <a:pt x="57004" y="1497577"/>
                      <a:pt x="37271" y="1489403"/>
                      <a:pt x="22722" y="1474854"/>
                    </a:cubicBezTo>
                    <a:cubicBezTo>
                      <a:pt x="8173" y="1460306"/>
                      <a:pt x="0" y="1440573"/>
                      <a:pt x="0" y="1419998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40440" cy="15356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416299" y="123530"/>
              <a:ext cx="3653371" cy="2948658"/>
              <a:chOff x="76200" y="34051"/>
              <a:chExt cx="1007055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270455" y="3405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-647371" y="4106975"/>
              <a:ext cx="12918127" cy="45961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spc="20" dirty="0">
                  <a:solidFill>
                    <a:srgbClr val="000000"/>
                  </a:solidFill>
                  <a:latin typeface="+mj-lt"/>
                  <a:ea typeface="Canva Sans 2"/>
                  <a:cs typeface="Times New Roman"/>
                  <a:sym typeface="Canva Sans 2"/>
                </a:rPr>
                <a:t>Enable users to upload images</a:t>
              </a:r>
              <a:endParaRPr lang="en-US" sz="3200" spc="20" dirty="0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endParaRPr>
            </a:p>
            <a:p>
              <a:pPr marL="45720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spc="20" dirty="0">
                  <a:solidFill>
                    <a:srgbClr val="000000"/>
                  </a:solidFill>
                  <a:latin typeface="+mj-lt"/>
                  <a:ea typeface="Canva Sans 2"/>
                  <a:cs typeface="Times New Roman"/>
                  <a:sym typeface="Canva Sans 2"/>
                </a:rPr>
                <a:t>Ability to assess whether the child is having down syndrome or not</a:t>
              </a:r>
              <a:endParaRPr lang="en-US" sz="3200" spc="20" dirty="0">
                <a:solidFill>
                  <a:srgbClr val="000000"/>
                </a:solidFill>
                <a:latin typeface="+mj-lt"/>
                <a:ea typeface="Canva Sans 2"/>
                <a:cs typeface="Times New Roman"/>
              </a:endParaRPr>
            </a:p>
            <a:p>
              <a:pPr marL="457200" indent="-45720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spc="20" dirty="0">
                  <a:solidFill>
                    <a:srgbClr val="000000"/>
                  </a:solidFill>
                  <a:latin typeface="+mj-lt"/>
                  <a:ea typeface="Canva Sans 2"/>
                  <a:cs typeface="Times New Roman"/>
                  <a:sym typeface="Canva Sans 2"/>
                </a:rPr>
                <a:t>Ability to automatically preprocess uploaded images</a:t>
              </a:r>
              <a:endParaRPr lang="en-US" sz="3200" spc="20" dirty="0">
                <a:solidFill>
                  <a:srgbClr val="000000"/>
                </a:solidFill>
                <a:latin typeface="+mj-lt"/>
                <a:ea typeface="Canva Sans 2"/>
                <a:cs typeface="Times New Roman"/>
              </a:endParaRPr>
            </a:p>
            <a:p>
              <a:pPr marL="45720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spc="20" dirty="0">
                  <a:solidFill>
                    <a:srgbClr val="000000"/>
                  </a:solidFill>
                  <a:ea typeface="+mn-lt"/>
                  <a:cs typeface="+mn-lt"/>
                  <a:sym typeface="Canva Sans 2"/>
                </a:rPr>
                <a:t>Generate a possibility of having down syndrome based from the extracted features</a:t>
              </a:r>
              <a:endParaRPr lang="en-US" sz="3200" spc="20" dirty="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73570" y="1580912"/>
            <a:ext cx="13935679" cy="7150646"/>
            <a:chOff x="-11352523" y="33956"/>
            <a:chExt cx="18580904" cy="953419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302954"/>
              <a:ext cx="7228381" cy="326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1203" y="1281448"/>
              <a:ext cx="6785977" cy="7774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2416299" y="33956"/>
              <a:ext cx="3019121" cy="2948658"/>
              <a:chOff x="76200" y="9360"/>
              <a:chExt cx="832223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95623" y="936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-11352523" y="3231453"/>
              <a:ext cx="7228381" cy="751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Functional Requirements</a:t>
              </a:r>
              <a:endParaRPr lang="en-US" sz="36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40" name="TextBox 67">
            <a:extLst>
              <a:ext uri="{FF2B5EF4-FFF2-40B4-BE49-F238E27FC236}">
                <a16:creationId xmlns:a16="http://schemas.microsoft.com/office/drawing/2014/main" id="{28351B94-FAE4-CE80-C977-0E83E70D2666}"/>
              </a:ext>
            </a:extLst>
          </p:cNvPr>
          <p:cNvSpPr txBox="1"/>
          <p:nvPr/>
        </p:nvSpPr>
        <p:spPr>
          <a:xfrm>
            <a:off x="-901544" y="38100"/>
            <a:ext cx="15227144" cy="152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Functional &amp; Non-functional Requirements</a:t>
            </a: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A5AF2E49-FAAB-21D9-8A48-951BF4A7855C}"/>
              </a:ext>
            </a:extLst>
          </p:cNvPr>
          <p:cNvSpPr txBox="1"/>
          <p:nvPr/>
        </p:nvSpPr>
        <p:spPr>
          <a:xfrm>
            <a:off x="11463421" y="3949975"/>
            <a:ext cx="6138779" cy="56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Non-</a:t>
            </a:r>
            <a:r>
              <a:rPr lang="en-US" sz="36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Functional Requirements</a:t>
            </a:r>
            <a:endParaRPr lang="en-US" sz="3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64228-FE01-8F95-42D2-1D0CEA94F12C}"/>
              </a:ext>
            </a:extLst>
          </p:cNvPr>
          <p:cNvSpPr txBox="1"/>
          <p:nvPr/>
        </p:nvSpPr>
        <p:spPr>
          <a:xfrm>
            <a:off x="12961802" y="4761690"/>
            <a:ext cx="369709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Availability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Reliability 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User friendly 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High performance</a:t>
            </a:r>
          </a:p>
        </p:txBody>
      </p:sp>
      <p:sp>
        <p:nvSpPr>
          <p:cNvPr id="4" name="TextBox 25">
            <a:extLst>
              <a:ext uri="{FF2B5EF4-FFF2-40B4-BE49-F238E27FC236}">
                <a16:creationId xmlns:a16="http://schemas.microsoft.com/office/drawing/2014/main" id="{54E2C27C-2146-3C90-42E7-A05F243BDC7B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pic>
        <p:nvPicPr>
          <p:cNvPr id="22" name="Picture 2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5399191-08E4-93E2-D518-95F919D62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5E505-6FE4-4E49-C721-48FC3353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880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31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7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7A8F3B66-0282-C8C0-DFF9-AF2E17267134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88BF2185-1FB1-D7B1-6934-D1B4C3AF3C26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59683D00-36DA-22B9-6B54-0DB6F86D992B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BB46CA9-8CDF-9B80-5FFA-6580E692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951FC-F522-5B69-ABF5-7DC2ED5C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244"/>
          <a:stretch/>
        </p:blipFill>
        <p:spPr>
          <a:xfrm>
            <a:off x="1181097" y="1547590"/>
            <a:ext cx="15925801" cy="77191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Gantt Chart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4" name="TextBox 25">
            <a:extLst>
              <a:ext uri="{FF2B5EF4-FFF2-40B4-BE49-F238E27FC236}">
                <a16:creationId xmlns:a16="http://schemas.microsoft.com/office/drawing/2014/main" id="{A6E0B8CC-B4E3-D097-D768-3D1B124B226F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340BB-B7F1-7882-846B-A67105A2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32874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32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08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01F1911E-9A59-F9CC-BB01-BD4CB4B9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39386"/>
            <a:ext cx="18285714" cy="10285714"/>
          </a:xfrm>
          <a:prstGeom prst="rect">
            <a:avLst/>
          </a:prstGeom>
        </p:spPr>
      </p:pic>
      <p:grpSp>
        <p:nvGrpSpPr>
          <p:cNvPr id="21" name="Group 3">
            <a:extLst>
              <a:ext uri="{FF2B5EF4-FFF2-40B4-BE49-F238E27FC236}">
                <a16:creationId xmlns:a16="http://schemas.microsoft.com/office/drawing/2014/main" id="{4B2FCD9F-DC83-FF2E-9DEB-FE8C466411D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1430C35C-2324-88FD-07B9-2270460118F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1FFD0623-FE15-926E-37F5-A96F0D7750EB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D8BC3EB-B993-FB52-5F26-FF2626529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37162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Work Breakdown Chart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4" name="TextBox 25">
            <a:extLst>
              <a:ext uri="{FF2B5EF4-FFF2-40B4-BE49-F238E27FC236}">
                <a16:creationId xmlns:a16="http://schemas.microsoft.com/office/drawing/2014/main" id="{C6A3D887-38B4-85E3-2E91-2B695EDDB52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38067-C35C-1374-CB6A-909C77A7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32874" y="97913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33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61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80EC3A58-F41A-293E-70A9-84C3C524FAB7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B0AB207-5D11-4B72-B2E7-420B01BBD29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7ED80BB-92DA-F105-402A-335F3CF005F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ADB9AEF-E577-10CE-E69B-960C9C7E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685800" y="2247900"/>
            <a:ext cx="16383000" cy="7789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[4]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S. Lanfranchi, O. Jerman, E. Dal Pont, A. Alberti, and R. Vianello, 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</a:rPr>
              <a:t>Executive function in adolescents with Down Syndrome,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” 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</a:rPr>
              <a:t>Journal of Intellectual Disability Research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, vol. 54, no. 4, pp. 308–319, 2010,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10.1111/j.1365-2788.2010.01262.x</a:t>
            </a:r>
            <a:endParaRPr lang="en-US" sz="2400" i="1" u="sng" kern="0" dirty="0">
              <a:solidFill>
                <a:srgbClr val="0000FF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u="sng" kern="0" dirty="0">
              <a:solidFill>
                <a:srgbClr val="0000FF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[5]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M. E.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Weijerman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 and J. P. de Winter, 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</a:rPr>
              <a:t>Clinical practice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,” </a:t>
            </a:r>
            <a:r>
              <a:rPr lang="en-US" sz="2400" i="1" kern="0" dirty="0" err="1">
                <a:effectLst/>
                <a:latin typeface="+mj-lt"/>
                <a:ea typeface="Times New Roman" panose="02020603050405020304" pitchFamily="18" charset="0"/>
              </a:rPr>
              <a:t>Eur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</a:rPr>
              <a:t> J </a:t>
            </a:r>
            <a:r>
              <a:rPr lang="en-US" sz="2400" i="1" kern="0" dirty="0" err="1">
                <a:effectLst/>
                <a:latin typeface="+mj-lt"/>
                <a:ea typeface="Times New Roman" panose="02020603050405020304" pitchFamily="18" charset="0"/>
              </a:rPr>
              <a:t>Pediatr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, vol. 169, no. 12, pp. 1445–1452, Dec. 2010,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10.1007/s00431-010-1253-0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</a:rPr>
              <a:t>. </a:t>
            </a:r>
            <a:endParaRPr lang="en-US" sz="2400" i="1" dirty="0">
              <a:solidFill>
                <a:srgbClr val="131314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 i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[6]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Rectal polyposis in tuberous sclerosis - GOULD - 1990 - Journal of Intellectual Disability Research - Wiley Online Library.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Accessed: Aug. 11, 2024. [Online]. Available: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https://onlinelibrary.wiley.com/doi/abs/10.1111/j.1365-2788.1990.tb01558.x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u="sng" kern="0" dirty="0">
                <a:solidFill>
                  <a:srgbClr val="0000FF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2400" i="1" u="sng" kern="0" dirty="0">
                <a:solidFill>
                  <a:srgbClr val="0000FF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https://doi.org/10.1111/j.1365-2788.1990.tb01558.x  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2400" i="1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[7]</a:t>
            </a:r>
            <a:r>
              <a:rPr lang="en-US" sz="2400" dirty="0">
                <a:effectLst/>
              </a:rPr>
              <a:t>“(PDF) </a:t>
            </a:r>
            <a:r>
              <a:rPr lang="en-US" sz="2400" b="1" dirty="0">
                <a:effectLst/>
              </a:rPr>
              <a:t>An Android Augmented Reality Application to Improve Cognitive Skills in Color Recognition for Down Syndrome children</a:t>
            </a:r>
            <a:r>
              <a:rPr lang="en-US" sz="2400" dirty="0">
                <a:effectLst/>
              </a:rPr>
              <a:t>.” Accessed: Mar. 17, 2025. [Online]. Available: </a:t>
            </a:r>
            <a:r>
              <a:rPr lang="en-US" sz="2400" dirty="0">
                <a:effectLst/>
                <a:hlinkClick r:id="rId10"/>
              </a:rPr>
              <a:t>https://www.researchgate.net/publication/382230056_An_Android_Augmented_Reality_Application_to_Improve_Cognitive_Skills_in_Color_Recognition_for_Down_Syndrome_children</a:t>
            </a:r>
            <a:r>
              <a:rPr lang="en-US" sz="2400" dirty="0">
                <a:effectLst/>
              </a:rPr>
              <a:t>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en-US" sz="2400" b="0" i="0" u="sng" dirty="0">
                <a:effectLst/>
                <a:latin typeface="Roboto" panose="02000000000000000000" pitchFamily="2" charset="0"/>
                <a:hlinkClick r:id="rId11"/>
              </a:rPr>
              <a:t>10.47233/jteksis.v6i3.1359</a:t>
            </a:r>
            <a:endParaRPr lang="en-US" sz="2400" dirty="0">
              <a:effectLst/>
            </a:endParaRPr>
          </a:p>
          <a:p>
            <a:pPr>
              <a:lnSpc>
                <a:spcPct val="107000"/>
              </a:lnSpc>
            </a:pPr>
            <a:endParaRPr lang="en-US" sz="2400" i="1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400" i="1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400" i="1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 b="0" i="1" dirty="0">
              <a:solidFill>
                <a:srgbClr val="39393A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19091FE9-7111-ACCF-1008-CC8D1711150A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734FA-1C8F-31D4-17F4-E01A4B22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2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34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3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80EC3A58-F41A-293E-70A9-84C3C524FAB7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B0AB207-5D11-4B72-B2E7-420B01BBD29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7ED80BB-92DA-F105-402A-335F3CF005F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ADB9AEF-E577-10CE-E69B-960C9C7E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685800" y="2247900"/>
            <a:ext cx="1638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[8]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Marcela Tenorio</a:t>
            </a:r>
            <a:r>
              <a:rPr lang="en-US" sz="2400" b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·</a:t>
            </a:r>
            <a:r>
              <a:rPr lang="en-US" sz="2400" b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Paulina Arango</a:t>
            </a:r>
            <a:r>
              <a:rPr lang="en-US" sz="24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Andrés Aparicio</a:t>
            </a:r>
            <a:r>
              <a:rPr lang="en-US" sz="24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December 2023</a:t>
            </a:r>
            <a:r>
              <a:rPr lang="en-US" sz="2400" b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2400" b="1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BENDI: Improving Cognitive Assessments in Toddlers and Children with Down Syndrome Using Stealth Assessment</a:t>
            </a:r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  </a:t>
            </a:r>
            <a:r>
              <a:rPr lang="en-US" sz="2400" i="1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7"/>
              </a:rPr>
              <a:t>https://www.researchgate.net/publication/376508369_BENDI_Improving_Cognitive_Assessments_in_Toddlers_and_Children_with_Down_Syndrome_Using_Stealth_Assessment?_tp=eyJjb250ZXh0Ijp7ImZpcnN0UGFnZSI6InB1YmxpY2F0aW9uIiwicGFnZSI6Il9kaXJlY3QifX0</a:t>
            </a:r>
            <a:endParaRPr lang="en-US" sz="2400" i="1">
              <a:solidFill>
                <a:srgbClr val="131314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[9]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Yuko Yamauchi , Sayaka Aoki</a:t>
            </a:r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Junko Koike</a:t>
            </a:r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November 2018</a:t>
            </a:r>
            <a:r>
              <a:rPr lang="en-US" sz="240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2400" b="1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Motor and cognitive development of children with Down syndrome: The effect of acquisition of walking skills on their cognitive and language abilities</a:t>
            </a:r>
            <a:r>
              <a:rPr lang="en-US" sz="240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”, </a:t>
            </a:r>
            <a:r>
              <a:rPr lang="en-US" sz="2400" i="1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8"/>
              </a:rPr>
              <a:t>https://www.researchgate.net/publication/329260953_Motor_and_cognitive_development_of_children_with_Down_syndrome_The_effect_of_acquisition_of_walking_skills_on_their_cognitive_and_language_abilities</a:t>
            </a:r>
            <a:endParaRPr lang="en-US" sz="2400" i="1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>
              <a:solidFill>
                <a:srgbClr val="39393A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[10] </a:t>
            </a:r>
            <a:r>
              <a:rPr lang="en-US" sz="2400" b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Wajeeha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Abdul Ahad</a:t>
            </a:r>
            <a:r>
              <a:rPr lang="en-US" sz="2400" b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·</a:t>
            </a:r>
            <a:r>
              <a:rPr lang="en-US" sz="2400" b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Fazaila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Ehsaan, Noreen Fatima</a:t>
            </a:r>
            <a:r>
              <a:rPr lang="en-US" sz="2400" b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·</a:t>
            </a:r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February 2020</a:t>
            </a:r>
            <a:r>
              <a:rPr lang="en-US" sz="240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2400" b="1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Cognitive Impairments in Children with Down Syndrome</a:t>
            </a:r>
            <a:r>
              <a:rPr lang="en-US" sz="2400" i="1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“ , </a:t>
            </a:r>
            <a:r>
              <a:rPr lang="en-US" sz="2400" i="1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9"/>
              </a:rPr>
              <a:t>https://www.researchgate.net/publication/350874523_Cognitive_Impairments_in_Children_with_Down_Syndrome</a:t>
            </a:r>
            <a:endParaRPr lang="en-US" sz="2400" b="0" i="1">
              <a:solidFill>
                <a:srgbClr val="39393A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19091FE9-7111-ACCF-1008-CC8D1711150A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734FA-1C8F-31D4-17F4-E01A4B22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2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35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02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83AC9181-C85A-3DB4-497C-58C9691B01D7}"/>
              </a:ext>
            </a:extLst>
          </p:cNvPr>
          <p:cNvSpPr/>
          <p:nvPr/>
        </p:nvSpPr>
        <p:spPr>
          <a:xfrm flipH="1">
            <a:off x="-685800" y="205270"/>
            <a:ext cx="3391045" cy="9561838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0" y="8929397"/>
            <a:ext cx="18288000" cy="1395703"/>
            <a:chOff x="0" y="0"/>
            <a:chExt cx="24384000" cy="18609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E3E26B4-3509-0B66-6824-4EFA7EDCB057}"/>
              </a:ext>
            </a:extLst>
          </p:cNvPr>
          <p:cNvSpPr txBox="1"/>
          <p:nvPr/>
        </p:nvSpPr>
        <p:spPr>
          <a:xfrm>
            <a:off x="743023" y="1667684"/>
            <a:ext cx="1539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ea typeface="Inter Bold"/>
                <a:cs typeface="Times New Roman" panose="02020603050405020304" pitchFamily="18" charset="0"/>
                <a:sym typeface="Inter Bold"/>
              </a:rPr>
              <a:t>IT21293030</a:t>
            </a:r>
            <a:r>
              <a:rPr lang="en-US" sz="60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  |   </a:t>
            </a:r>
            <a:r>
              <a:rPr lang="en-US" sz="6000" b="1">
                <a:solidFill>
                  <a:schemeClr val="bg1"/>
                </a:solidFill>
                <a:latin typeface="+mj-lt"/>
                <a:ea typeface="Inter Bold"/>
                <a:cs typeface="Times New Roman" panose="02020603050405020304" pitchFamily="18" charset="0"/>
                <a:sym typeface="Inter Bold"/>
              </a:rPr>
              <a:t>Jayasuriya S.H. </a:t>
            </a:r>
            <a:endParaRPr lang="en-US" sz="6000" b="1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48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Specialization : Information Technology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42D4128-B71F-9F7F-8165-870D3388935F}"/>
              </a:ext>
            </a:extLst>
          </p:cNvPr>
          <p:cNvSpPr/>
          <p:nvPr/>
        </p:nvSpPr>
        <p:spPr>
          <a:xfrm>
            <a:off x="14173200" y="571500"/>
            <a:ext cx="3488968" cy="3665279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66" r="-470" b="-12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B2B9E4B5-39CE-FED1-7CFD-B98F2BD69F3A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484E9-632E-E689-0765-8EFEE163E28A}"/>
              </a:ext>
            </a:extLst>
          </p:cNvPr>
          <p:cNvSpPr txBox="1"/>
          <p:nvPr/>
        </p:nvSpPr>
        <p:spPr>
          <a:xfrm>
            <a:off x="2133600" y="5332963"/>
            <a:ext cx="1539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Enhancing </a:t>
            </a:r>
            <a:r>
              <a:rPr lang="en-US" sz="4800" b="1" dirty="0">
                <a:solidFill>
                  <a:schemeClr val="bg1"/>
                </a:solidFill>
                <a:latin typeface="+mj-lt"/>
              </a:rPr>
              <a:t>pronunciation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skills in children with down syndrome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0A014-89D7-06D1-06A5-4A800383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7684" y="980401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36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1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2313" y="2059470"/>
            <a:ext cx="732337" cy="7323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62313" y="3860276"/>
            <a:ext cx="732337" cy="7323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16286" y="5782089"/>
            <a:ext cx="732337" cy="7323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9945" y="1912434"/>
            <a:ext cx="6517393" cy="7135685"/>
            <a:chOff x="0" y="0"/>
            <a:chExt cx="1716515" cy="18793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16286" y="7440055"/>
            <a:ext cx="732337" cy="73233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25" y="8929397"/>
            <a:ext cx="18288000" cy="1395703"/>
            <a:chOff x="0" y="0"/>
            <a:chExt cx="24384000" cy="18609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39944" y="744695"/>
            <a:ext cx="533225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62098" y="1896457"/>
            <a:ext cx="7917781" cy="11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Crucial for effective communication, especially for children with Down syndrome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59381" y="7961923"/>
            <a:ext cx="7917781" cy="53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000" spc="32">
              <a:solidFill>
                <a:srgbClr val="000000"/>
              </a:solidFill>
              <a:latin typeface="+mj-lt"/>
              <a:ea typeface="Calibri (MS)"/>
              <a:cs typeface="Calibri (MS)"/>
              <a:sym typeface="Calibri (MS)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828144" y="3809418"/>
            <a:ext cx="889250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>
                <a:latin typeface="+mj-lt"/>
              </a:rPr>
              <a:t>Distinct physical features (small nose, upward-slanting eyes) and cognitive delays [11]</a:t>
            </a:r>
            <a:endParaRPr lang="en-US" sz="1600" i="1" spc="32">
              <a:solidFill>
                <a:srgbClr val="000000"/>
              </a:solidFill>
              <a:latin typeface="+mj-lt"/>
              <a:ea typeface="Calibri (MS)"/>
              <a:cs typeface="Calibri (MS)"/>
              <a:sym typeface="Calibri (MS)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761636" y="7511729"/>
            <a:ext cx="8312985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kern="10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uffer from speech disorders [13]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C8170896-4733-9A36-8F08-E17E04BD9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0683" y="5546444"/>
            <a:ext cx="9557317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>
                <a:latin typeface="+mj-lt"/>
              </a:rPr>
              <a:t>The core challenges are d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elayed speech and limited vocabulary [12]</a:t>
            </a:r>
            <a:endParaRPr kumimoji="0" lang="en-US" altLang="en-US" sz="16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2" name="Picture 31" descr="A child with glasses blowing bubbles&#10;&#10;Description automatically generated">
            <a:extLst>
              <a:ext uri="{FF2B5EF4-FFF2-40B4-BE49-F238E27FC236}">
                <a16:creationId xmlns:a16="http://schemas.microsoft.com/office/drawing/2014/main" id="{D8FD424A-D415-465B-ECD4-4FCC8D791B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" t="18087" r="-924" b="14459"/>
          <a:stretch/>
        </p:blipFill>
        <p:spPr>
          <a:xfrm>
            <a:off x="771289" y="1924813"/>
            <a:ext cx="6497818" cy="6966265"/>
          </a:xfrm>
          <a:prstGeom prst="rect">
            <a:avLst/>
          </a:prstGeom>
        </p:spPr>
      </p:pic>
      <p:sp>
        <p:nvSpPr>
          <p:cNvPr id="24" name="TextBox 25">
            <a:extLst>
              <a:ext uri="{FF2B5EF4-FFF2-40B4-BE49-F238E27FC236}">
                <a16:creationId xmlns:a16="http://schemas.microsoft.com/office/drawing/2014/main" id="{7A286356-5EF0-DE7A-63DE-85E20D46FE54}"/>
              </a:ext>
            </a:extLst>
          </p:cNvPr>
          <p:cNvSpPr txBox="1"/>
          <p:nvPr/>
        </p:nvSpPr>
        <p:spPr>
          <a:xfrm>
            <a:off x="7982244" y="9791700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pic>
        <p:nvPicPr>
          <p:cNvPr id="31" name="Picture 3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3753375-BED7-F9AD-69BC-2D3194595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C6CAED-4CE1-6A8C-7285-7E57132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7821" y="97222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37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50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9525" y="8929397"/>
            <a:ext cx="18288000" cy="1395703"/>
            <a:chOff x="0" y="0"/>
            <a:chExt cx="24384000" cy="18609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774511-95C9-5606-354F-E761BF834B8E}"/>
              </a:ext>
            </a:extLst>
          </p:cNvPr>
          <p:cNvGrpSpPr/>
          <p:nvPr/>
        </p:nvGrpSpPr>
        <p:grpSpPr>
          <a:xfrm>
            <a:off x="990600" y="1463256"/>
            <a:ext cx="9390768" cy="4978185"/>
            <a:chOff x="7674226" y="2174891"/>
            <a:chExt cx="9390768" cy="4978185"/>
          </a:xfrm>
        </p:grpSpPr>
        <p:grpSp>
          <p:nvGrpSpPr>
            <p:cNvPr id="5" name="Group 5"/>
            <p:cNvGrpSpPr/>
            <p:nvPr/>
          </p:nvGrpSpPr>
          <p:grpSpPr>
            <a:xfrm>
              <a:off x="7674226" y="2456302"/>
              <a:ext cx="732337" cy="73233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05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7682785" y="4477192"/>
              <a:ext cx="732337" cy="732337"/>
              <a:chOff x="9499" y="-24112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9499" y="-2411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06</a:t>
                </a: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742883" y="6532306"/>
              <a:ext cx="595024" cy="62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7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787470" y="2174891"/>
              <a:ext cx="7421156" cy="5411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endParaRPr lang="en-US" sz="32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87470" y="6375096"/>
              <a:ext cx="8277524" cy="54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endParaRPr lang="en-US" sz="3200" spc="32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2" name="Freeform 9">
            <a:extLst>
              <a:ext uri="{FF2B5EF4-FFF2-40B4-BE49-F238E27FC236}">
                <a16:creationId xmlns:a16="http://schemas.microsoft.com/office/drawing/2014/main" id="{3EE4BA0F-829F-55A2-03DD-D2C5E2BEAFF8}"/>
              </a:ext>
            </a:extLst>
          </p:cNvPr>
          <p:cNvSpPr/>
          <p:nvPr/>
        </p:nvSpPr>
        <p:spPr>
          <a:xfrm>
            <a:off x="1059257" y="5554163"/>
            <a:ext cx="732337" cy="73233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C700"/>
          </a:solidFill>
          <a:ln cap="sq">
            <a:noFill/>
            <a:prstDash val="solid"/>
            <a:miter/>
          </a:ln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+mj-lt"/>
                <a:ea typeface="Garet Bold"/>
                <a:cs typeface="Garet Bold"/>
                <a:sym typeface="Garet Bold"/>
              </a:rPr>
              <a:t>                                                         </a:t>
            </a:r>
            <a:endParaRPr lang="en-US" sz="1800">
              <a:solidFill>
                <a:srgbClr val="FFFFFF"/>
              </a:solidFill>
              <a:latin typeface="+mj-lt"/>
              <a:ea typeface="Garet Bold"/>
              <a:cs typeface="Garet Bold"/>
              <a:sym typeface="Garet Bold"/>
            </a:endParaRPr>
          </a:p>
          <a:p>
            <a:endParaRPr lang="en-US" sz="1800">
              <a:solidFill>
                <a:srgbClr val="FFFFFF"/>
              </a:solidFill>
              <a:latin typeface="+mj-lt"/>
              <a:ea typeface="Garet Bold"/>
              <a:cs typeface="Garet Bold"/>
              <a:sym typeface="Garet Bold"/>
            </a:endParaRPr>
          </a:p>
          <a:p>
            <a:endParaRPr lang="en-US">
              <a:latin typeface="+mj-lt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42838617-1749-0D3C-46A5-847023254A47}"/>
              </a:ext>
            </a:extLst>
          </p:cNvPr>
          <p:cNvSpPr txBox="1"/>
          <p:nvPr/>
        </p:nvSpPr>
        <p:spPr>
          <a:xfrm>
            <a:off x="1123840" y="5654935"/>
            <a:ext cx="595024" cy="620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+mj-lt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81FA4-F2D2-B87F-C0CF-B86A94F9EB6B}"/>
              </a:ext>
            </a:extLst>
          </p:cNvPr>
          <p:cNvSpPr txBox="1"/>
          <p:nvPr/>
        </p:nvSpPr>
        <p:spPr>
          <a:xfrm>
            <a:off x="2103844" y="1696362"/>
            <a:ext cx="111549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Traditional involves repetitive practice; modern uses interactive apps [14]</a:t>
            </a:r>
          </a:p>
          <a:p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These five apps—Apraxia Rainbow Bee, Auditory Workout, Articulation Games, Phonological Processes App and The Fun </a:t>
            </a:r>
          </a:p>
          <a:p>
            <a:r>
              <a:rPr lang="en-US" sz="3200" dirty="0">
                <a:latin typeface="+mj-lt"/>
              </a:rPr>
              <a:t>with R are designed to enhance pronunciation skills</a:t>
            </a:r>
          </a:p>
          <a:p>
            <a:r>
              <a:rPr lang="en-US" sz="3200" dirty="0">
                <a:latin typeface="+mj-lt"/>
              </a:rPr>
              <a:t> </a:t>
            </a:r>
          </a:p>
          <a:p>
            <a:r>
              <a:rPr lang="en-US" sz="3200" dirty="0">
                <a:latin typeface="+mj-lt"/>
              </a:rPr>
              <a:t>Covers phoneme articulation and auditory processing to benefit children with various speech challenges [15]</a:t>
            </a:r>
          </a:p>
        </p:txBody>
      </p:sp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83437FF1-3115-C971-E57D-E1641C74A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2408348"/>
            <a:ext cx="4878930" cy="4769498"/>
          </a:xfrm>
          <a:prstGeom prst="rect">
            <a:avLst/>
          </a:prstGeom>
        </p:spPr>
      </p:pic>
      <p:sp>
        <p:nvSpPr>
          <p:cNvPr id="11" name="TextBox 25">
            <a:extLst>
              <a:ext uri="{FF2B5EF4-FFF2-40B4-BE49-F238E27FC236}">
                <a16:creationId xmlns:a16="http://schemas.microsoft.com/office/drawing/2014/main" id="{A45CBD17-5907-3AE9-D098-90032EE09AD9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25C7B9B-5C7B-4567-B110-E43A1995C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74691-7B0D-DFAE-5E53-DE0A871C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7522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38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15E9A0DC-68DF-053C-5F7A-693B94E2FF4D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550D3198-53E2-AAFF-7071-00BE8226F89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8DBCAC31-D372-696B-5FAA-B0428EC2416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+mj-lt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9" name="Picture 2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9D79244-9ED9-A86D-4502-E40CD769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0" y="399796"/>
            <a:ext cx="6186162" cy="7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Research Gap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5CD11D-1975-3A8C-785B-FE20B904943C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BF82DD4E-A5D6-8086-9F87-7488EEC5FCB9}"/>
              </a:ext>
            </a:extLst>
          </p:cNvPr>
          <p:cNvGrpSpPr/>
          <p:nvPr/>
        </p:nvGrpSpPr>
        <p:grpSpPr>
          <a:xfrm>
            <a:off x="228600" y="1915524"/>
            <a:ext cx="9090134" cy="5075514"/>
            <a:chOff x="0" y="0"/>
            <a:chExt cx="12544429" cy="8865360"/>
          </a:xfrm>
        </p:grpSpPr>
        <p:grpSp>
          <p:nvGrpSpPr>
            <p:cNvPr id="31" name="Group 8">
              <a:extLst>
                <a:ext uri="{FF2B5EF4-FFF2-40B4-BE49-F238E27FC236}">
                  <a16:creationId xmlns:a16="http://schemas.microsoft.com/office/drawing/2014/main" id="{FBBF4377-4023-925C-5CD2-B2DF49A1BDBD}"/>
                </a:ext>
              </a:extLst>
            </p:cNvPr>
            <p:cNvGrpSpPr/>
            <p:nvPr/>
          </p:nvGrpSpPr>
          <p:grpSpPr>
            <a:xfrm>
              <a:off x="0" y="0"/>
              <a:ext cx="12511963" cy="1378076"/>
              <a:chOff x="0" y="0"/>
              <a:chExt cx="2928938" cy="322595"/>
            </a:xfrm>
          </p:grpSpPr>
          <p:sp>
            <p:nvSpPr>
              <p:cNvPr id="47" name="Freeform 9">
                <a:extLst>
                  <a:ext uri="{FF2B5EF4-FFF2-40B4-BE49-F238E27FC236}">
                    <a16:creationId xmlns:a16="http://schemas.microsoft.com/office/drawing/2014/main" id="{93F5A321-F2DA-ACF7-A7C2-49129CBC2804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48" name="TextBox 10">
                <a:extLst>
                  <a:ext uri="{FF2B5EF4-FFF2-40B4-BE49-F238E27FC236}">
                    <a16:creationId xmlns:a16="http://schemas.microsoft.com/office/drawing/2014/main" id="{5F57E106-0B04-0FA0-4724-E8D8896C302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ctr">
                  <a:lnSpc>
                    <a:spcPts val="2932"/>
                  </a:lnSpc>
                </a:pPr>
                <a:r>
                  <a:rPr lang="en-US" sz="3500" spc="20">
                    <a:solidFill>
                      <a:srgbClr val="FFFFFF"/>
                    </a:solidFill>
                    <a:latin typeface="+mj-lt"/>
                    <a:ea typeface="Canva Sans 2"/>
                    <a:cs typeface="Times New Roman" panose="02020603050405020304" pitchFamily="18" charset="0"/>
                    <a:sym typeface="Canva Sans 2"/>
                  </a:rPr>
                  <a:t>Features</a:t>
                </a:r>
              </a:p>
            </p:txBody>
          </p:sp>
        </p:grpSp>
        <p:grpSp>
          <p:nvGrpSpPr>
            <p:cNvPr id="32" name="Group 11">
              <a:extLst>
                <a:ext uri="{FF2B5EF4-FFF2-40B4-BE49-F238E27FC236}">
                  <a16:creationId xmlns:a16="http://schemas.microsoft.com/office/drawing/2014/main" id="{94601C8D-737B-BF51-4AA2-B99504EF93F8}"/>
                </a:ext>
              </a:extLst>
            </p:cNvPr>
            <p:cNvGrpSpPr/>
            <p:nvPr/>
          </p:nvGrpSpPr>
          <p:grpSpPr>
            <a:xfrm>
              <a:off x="0" y="1496562"/>
              <a:ext cx="12511963" cy="1378076"/>
              <a:chOff x="0" y="0"/>
              <a:chExt cx="2928938" cy="322595"/>
            </a:xfrm>
          </p:grpSpPr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A446552A-B988-F6EE-B3E8-7969753F2275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46" name="TextBox 13">
                <a:extLst>
                  <a:ext uri="{FF2B5EF4-FFF2-40B4-BE49-F238E27FC236}">
                    <a16:creationId xmlns:a16="http://schemas.microsoft.com/office/drawing/2014/main" id="{0C91CF55-18A5-F84F-3D2D-BDB34BF899E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r>
                  <a:rPr lang="en-US" sz="3300" spc="20">
                    <a:solidFill>
                      <a:srgbClr val="000000"/>
                    </a:solidFill>
                    <a:latin typeface="+mj-lt"/>
                    <a:ea typeface="Canva Sans 1 Bold"/>
                    <a:cs typeface="Times New Roman" panose="02020603050405020304" pitchFamily="18" charset="0"/>
                    <a:sym typeface="Canva Sans 1 Bold"/>
                  </a:rPr>
                  <a:t>Web Application</a:t>
                </a:r>
              </a:p>
            </p:txBody>
          </p:sp>
        </p:grpSp>
        <p:grpSp>
          <p:nvGrpSpPr>
            <p:cNvPr id="33" name="Group 14">
              <a:extLst>
                <a:ext uri="{FF2B5EF4-FFF2-40B4-BE49-F238E27FC236}">
                  <a16:creationId xmlns:a16="http://schemas.microsoft.com/office/drawing/2014/main" id="{7288F790-0F2D-EA29-893E-97A4C2C20E4E}"/>
                </a:ext>
              </a:extLst>
            </p:cNvPr>
            <p:cNvGrpSpPr/>
            <p:nvPr/>
          </p:nvGrpSpPr>
          <p:grpSpPr>
            <a:xfrm>
              <a:off x="0" y="2988938"/>
              <a:ext cx="12511963" cy="1378076"/>
              <a:chOff x="0" y="0"/>
              <a:chExt cx="2928938" cy="322595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5DE7714B-1077-F394-9D33-482632C2F895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666B1155-F04E-9C5A-85D1-CBA072FF90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r>
                  <a:rPr lang="en-US" sz="330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Real time emotion Analysis</a:t>
                </a:r>
                <a:endParaRPr lang="en-US" sz="330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l">
                  <a:lnSpc>
                    <a:spcPts val="2926"/>
                  </a:lnSpc>
                  <a:spcBef>
                    <a:spcPct val="0"/>
                  </a:spcBef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34" name="Group 17">
              <a:extLst>
                <a:ext uri="{FF2B5EF4-FFF2-40B4-BE49-F238E27FC236}">
                  <a16:creationId xmlns:a16="http://schemas.microsoft.com/office/drawing/2014/main" id="{8C600E4A-B2A2-1EBC-B674-A1F405C783C4}"/>
                </a:ext>
              </a:extLst>
            </p:cNvPr>
            <p:cNvGrpSpPr/>
            <p:nvPr/>
          </p:nvGrpSpPr>
          <p:grpSpPr>
            <a:xfrm>
              <a:off x="0" y="4481314"/>
              <a:ext cx="12511963" cy="1378076"/>
              <a:chOff x="0" y="0"/>
              <a:chExt cx="2928938" cy="322595"/>
            </a:xfrm>
          </p:grpSpPr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A69F4AD6-CB87-5CB1-3F35-66384DB5B529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42" name="TextBox 19">
                <a:extLst>
                  <a:ext uri="{FF2B5EF4-FFF2-40B4-BE49-F238E27FC236}">
                    <a16:creationId xmlns:a16="http://schemas.microsoft.com/office/drawing/2014/main" id="{A41A9F30-8E1C-C1CD-86A7-4D9FF8C5DAF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2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Access the knowledge level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Times New Roman" panose="02020603050405020304" pitchFamily="18" charset="0"/>
                  <a:sym typeface="Canva Sans 1 Bold"/>
                </a:endParaRPr>
              </a:p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endParaRPr lang="en-US" sz="32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35" name="Group 20">
              <a:extLst>
                <a:ext uri="{FF2B5EF4-FFF2-40B4-BE49-F238E27FC236}">
                  <a16:creationId xmlns:a16="http://schemas.microsoft.com/office/drawing/2014/main" id="{A76C79AA-ECE2-8177-32F3-65D3291DCA0C}"/>
                </a:ext>
              </a:extLst>
            </p:cNvPr>
            <p:cNvGrpSpPr/>
            <p:nvPr/>
          </p:nvGrpSpPr>
          <p:grpSpPr>
            <a:xfrm>
              <a:off x="0" y="5973690"/>
              <a:ext cx="12511963" cy="1378076"/>
              <a:chOff x="0" y="0"/>
              <a:chExt cx="2928938" cy="322595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DBD662D3-2AE3-7A1F-6691-2E4698C5A975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0C3682D2-6099-95A8-7E16-3BC63F9E08B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>
                  <a:spcBef>
                    <a:spcPct val="0"/>
                  </a:spcBef>
                </a:pPr>
                <a:r>
                  <a:rPr lang="en-US" sz="3300" u="none" spc="20" dirty="0">
                    <a:solidFill>
                      <a:srgbClr val="000000"/>
                    </a:solidFill>
                    <a:latin typeface="+mj-lt"/>
                    <a:ea typeface="Canva Sans 1 Bold"/>
                    <a:cs typeface="Times New Roman" panose="02020603050405020304" pitchFamily="18" charset="0"/>
                    <a:sym typeface="Canva Sans 1 Bold"/>
                  </a:rPr>
                  <a:t>Emotional based pronunciation practice game</a:t>
                </a:r>
              </a:p>
            </p:txBody>
          </p:sp>
        </p:grp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FBB7DE81-5D46-E902-0457-2FEAD5DE64C1}"/>
                </a:ext>
              </a:extLst>
            </p:cNvPr>
            <p:cNvGrpSpPr/>
            <p:nvPr/>
          </p:nvGrpSpPr>
          <p:grpSpPr>
            <a:xfrm>
              <a:off x="32466" y="7324526"/>
              <a:ext cx="12511963" cy="1540834"/>
              <a:chOff x="0" y="-38100"/>
              <a:chExt cx="2928938" cy="360695"/>
            </a:xfrm>
          </p:grpSpPr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094824D6-F395-7316-3F68-28C86DB6F6D6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38" name="TextBox 25">
                <a:extLst>
                  <a:ext uri="{FF2B5EF4-FFF2-40B4-BE49-F238E27FC236}">
                    <a16:creationId xmlns:a16="http://schemas.microsoft.com/office/drawing/2014/main" id="{DC6B52FB-66A4-233F-3328-42B6C3698AD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>
                  <a:spcBef>
                    <a:spcPct val="0"/>
                  </a:spcBef>
                </a:pPr>
                <a:r>
                  <a:rPr lang="en-US" sz="3300" spc="20">
                    <a:solidFill>
                      <a:srgbClr val="000000"/>
                    </a:solidFill>
                    <a:latin typeface="+mj-lt"/>
                    <a:ea typeface="Canva Sans 1 Bold"/>
                    <a:cs typeface="Times New Roman" panose="02020603050405020304" pitchFamily="18" charset="0"/>
                    <a:sym typeface="Canva Sans 1 Bold"/>
                  </a:rPr>
                  <a:t>Child voice detection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Times New Roman" panose="02020603050405020304" pitchFamily="18" charset="0"/>
                  <a:sym typeface="Canva Sans 1 Bold"/>
                </a:endParaRPr>
              </a:p>
            </p:txBody>
          </p:sp>
        </p:grpSp>
      </p:grpSp>
      <p:grpSp>
        <p:nvGrpSpPr>
          <p:cNvPr id="49" name="Group 26">
            <a:extLst>
              <a:ext uri="{FF2B5EF4-FFF2-40B4-BE49-F238E27FC236}">
                <a16:creationId xmlns:a16="http://schemas.microsoft.com/office/drawing/2014/main" id="{CCD0CBD1-FD12-B69F-3BB6-1E874D97CBB6}"/>
              </a:ext>
            </a:extLst>
          </p:cNvPr>
          <p:cNvGrpSpPr/>
          <p:nvPr/>
        </p:nvGrpSpPr>
        <p:grpSpPr>
          <a:xfrm>
            <a:off x="9448800" y="2863891"/>
            <a:ext cx="1472241" cy="679409"/>
            <a:chOff x="0" y="0"/>
            <a:chExt cx="538260" cy="416509"/>
          </a:xfrm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686A744C-E2ED-3E60-9A5E-8F83ADEF153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51" name="TextBox 28">
              <a:extLst>
                <a:ext uri="{FF2B5EF4-FFF2-40B4-BE49-F238E27FC236}">
                  <a16:creationId xmlns:a16="http://schemas.microsoft.com/office/drawing/2014/main" id="{BA9F9293-FFCA-1C3A-56FB-AA1B949D55C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55" name="Group 56">
            <a:extLst>
              <a:ext uri="{FF2B5EF4-FFF2-40B4-BE49-F238E27FC236}">
                <a16:creationId xmlns:a16="http://schemas.microsoft.com/office/drawing/2014/main" id="{83AD8756-70EE-EB4A-567C-B61E3623CF69}"/>
              </a:ext>
            </a:extLst>
          </p:cNvPr>
          <p:cNvGrpSpPr/>
          <p:nvPr/>
        </p:nvGrpSpPr>
        <p:grpSpPr>
          <a:xfrm>
            <a:off x="15953504" y="2835932"/>
            <a:ext cx="1487500" cy="741558"/>
            <a:chOff x="0" y="-38100"/>
            <a:chExt cx="538260" cy="454609"/>
          </a:xfrm>
        </p:grpSpPr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E5E3717F-1294-AEDE-1B6D-FB67526B0E0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57" name="TextBox 58">
              <a:extLst>
                <a:ext uri="{FF2B5EF4-FFF2-40B4-BE49-F238E27FC236}">
                  <a16:creationId xmlns:a16="http://schemas.microsoft.com/office/drawing/2014/main" id="{6CE29551-6661-129B-9AC8-F4CEC2CBD86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78" name="Freeform 119">
            <a:extLst>
              <a:ext uri="{FF2B5EF4-FFF2-40B4-BE49-F238E27FC236}">
                <a16:creationId xmlns:a16="http://schemas.microsoft.com/office/drawing/2014/main" id="{C0934577-0E33-98C8-831F-65BF5A150892}"/>
              </a:ext>
            </a:extLst>
          </p:cNvPr>
          <p:cNvSpPr/>
          <p:nvPr/>
        </p:nvSpPr>
        <p:spPr>
          <a:xfrm>
            <a:off x="9906000" y="30107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79" name="Freeform 123">
            <a:extLst>
              <a:ext uri="{FF2B5EF4-FFF2-40B4-BE49-F238E27FC236}">
                <a16:creationId xmlns:a16="http://schemas.microsoft.com/office/drawing/2014/main" id="{1E65BF36-8E2F-923C-E8E7-A84FF3451472}"/>
              </a:ext>
            </a:extLst>
          </p:cNvPr>
          <p:cNvSpPr/>
          <p:nvPr/>
        </p:nvSpPr>
        <p:spPr>
          <a:xfrm>
            <a:off x="16423163" y="3052013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3" name="Group 26">
            <a:extLst>
              <a:ext uri="{FF2B5EF4-FFF2-40B4-BE49-F238E27FC236}">
                <a16:creationId xmlns:a16="http://schemas.microsoft.com/office/drawing/2014/main" id="{C7CBF540-AD02-E66C-3765-BA9C66EA8202}"/>
              </a:ext>
            </a:extLst>
          </p:cNvPr>
          <p:cNvGrpSpPr/>
          <p:nvPr/>
        </p:nvGrpSpPr>
        <p:grpSpPr>
          <a:xfrm>
            <a:off x="9448800" y="3695700"/>
            <a:ext cx="1472241" cy="679409"/>
            <a:chOff x="0" y="0"/>
            <a:chExt cx="538260" cy="416509"/>
          </a:xfrm>
        </p:grpSpPr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75911E06-0D3C-8280-7F56-1FC4EF8FDDA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8" name="TextBox 28">
              <a:extLst>
                <a:ext uri="{FF2B5EF4-FFF2-40B4-BE49-F238E27FC236}">
                  <a16:creationId xmlns:a16="http://schemas.microsoft.com/office/drawing/2014/main" id="{D55BD6DD-CCDB-BFB8-6789-23230B9BFB6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9" name="Freeform 119">
            <a:extLst>
              <a:ext uri="{FF2B5EF4-FFF2-40B4-BE49-F238E27FC236}">
                <a16:creationId xmlns:a16="http://schemas.microsoft.com/office/drawing/2014/main" id="{B9173430-DD25-489A-8C2D-2600014B6D01}"/>
              </a:ext>
            </a:extLst>
          </p:cNvPr>
          <p:cNvSpPr/>
          <p:nvPr/>
        </p:nvSpPr>
        <p:spPr>
          <a:xfrm>
            <a:off x="9906000" y="38489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94" name="Group 26">
            <a:extLst>
              <a:ext uri="{FF2B5EF4-FFF2-40B4-BE49-F238E27FC236}">
                <a16:creationId xmlns:a16="http://schemas.microsoft.com/office/drawing/2014/main" id="{37322E62-138F-D38F-2FB4-80B3F5D33197}"/>
              </a:ext>
            </a:extLst>
          </p:cNvPr>
          <p:cNvGrpSpPr/>
          <p:nvPr/>
        </p:nvGrpSpPr>
        <p:grpSpPr>
          <a:xfrm>
            <a:off x="9483212" y="5381938"/>
            <a:ext cx="1472241" cy="679409"/>
            <a:chOff x="0" y="0"/>
            <a:chExt cx="538260" cy="416509"/>
          </a:xfrm>
        </p:grpSpPr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F0D02233-43BE-1DB9-99AA-6DBA036590A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6" name="TextBox 28">
              <a:extLst>
                <a:ext uri="{FF2B5EF4-FFF2-40B4-BE49-F238E27FC236}">
                  <a16:creationId xmlns:a16="http://schemas.microsoft.com/office/drawing/2014/main" id="{BC861729-4A9E-7F69-2A7D-E6976AB1ACD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18" name="Freeform 119">
            <a:extLst>
              <a:ext uri="{FF2B5EF4-FFF2-40B4-BE49-F238E27FC236}">
                <a16:creationId xmlns:a16="http://schemas.microsoft.com/office/drawing/2014/main" id="{9890DAA3-EF19-ED90-565C-BC445E17C805}"/>
              </a:ext>
            </a:extLst>
          </p:cNvPr>
          <p:cNvSpPr/>
          <p:nvPr/>
        </p:nvSpPr>
        <p:spPr>
          <a:xfrm>
            <a:off x="9906000" y="55253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19" name="Group 26">
            <a:extLst>
              <a:ext uri="{FF2B5EF4-FFF2-40B4-BE49-F238E27FC236}">
                <a16:creationId xmlns:a16="http://schemas.microsoft.com/office/drawing/2014/main" id="{9483E5B4-4D86-9C8C-239F-128CD50D3F62}"/>
              </a:ext>
            </a:extLst>
          </p:cNvPr>
          <p:cNvGrpSpPr/>
          <p:nvPr/>
        </p:nvGrpSpPr>
        <p:grpSpPr>
          <a:xfrm>
            <a:off x="9500559" y="6223750"/>
            <a:ext cx="1472241" cy="747350"/>
            <a:chOff x="0" y="0"/>
            <a:chExt cx="538260" cy="416509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91748946-CAD3-DA15-17B2-DA9DE21613D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21" name="TextBox 28">
              <a:extLst>
                <a:ext uri="{FF2B5EF4-FFF2-40B4-BE49-F238E27FC236}">
                  <a16:creationId xmlns:a16="http://schemas.microsoft.com/office/drawing/2014/main" id="{736AA420-2A70-A272-02BE-6EA9E437A9FB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22" name="Freeform 119">
            <a:extLst>
              <a:ext uri="{FF2B5EF4-FFF2-40B4-BE49-F238E27FC236}">
                <a16:creationId xmlns:a16="http://schemas.microsoft.com/office/drawing/2014/main" id="{44DC4A5D-F5D7-1303-D56C-DE8C7C81ECCD}"/>
              </a:ext>
            </a:extLst>
          </p:cNvPr>
          <p:cNvSpPr/>
          <p:nvPr/>
        </p:nvSpPr>
        <p:spPr>
          <a:xfrm>
            <a:off x="9957769" y="640461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23" name="Group 26">
            <a:extLst>
              <a:ext uri="{FF2B5EF4-FFF2-40B4-BE49-F238E27FC236}">
                <a16:creationId xmlns:a16="http://schemas.microsoft.com/office/drawing/2014/main" id="{843B199F-8A13-D7C6-DE0C-A2BB24B1C6E6}"/>
              </a:ext>
            </a:extLst>
          </p:cNvPr>
          <p:cNvGrpSpPr/>
          <p:nvPr/>
        </p:nvGrpSpPr>
        <p:grpSpPr>
          <a:xfrm>
            <a:off x="11076707" y="2870817"/>
            <a:ext cx="1472241" cy="679409"/>
            <a:chOff x="0" y="0"/>
            <a:chExt cx="538260" cy="416509"/>
          </a:xfrm>
        </p:grpSpPr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630AEA5E-3AF2-D728-7455-78744666E4B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25" name="TextBox 28">
              <a:extLst>
                <a:ext uri="{FF2B5EF4-FFF2-40B4-BE49-F238E27FC236}">
                  <a16:creationId xmlns:a16="http://schemas.microsoft.com/office/drawing/2014/main" id="{4C59EA7A-158A-438F-E44F-5DD3C212075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26" name="Freeform 119">
            <a:extLst>
              <a:ext uri="{FF2B5EF4-FFF2-40B4-BE49-F238E27FC236}">
                <a16:creationId xmlns:a16="http://schemas.microsoft.com/office/drawing/2014/main" id="{5E768455-AD6C-BBFC-CEA6-64FA7E7D5AA7}"/>
              </a:ext>
            </a:extLst>
          </p:cNvPr>
          <p:cNvSpPr/>
          <p:nvPr/>
        </p:nvSpPr>
        <p:spPr>
          <a:xfrm>
            <a:off x="11533907" y="30177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27" name="Group 26">
            <a:extLst>
              <a:ext uri="{FF2B5EF4-FFF2-40B4-BE49-F238E27FC236}">
                <a16:creationId xmlns:a16="http://schemas.microsoft.com/office/drawing/2014/main" id="{545E396E-EB5A-84EB-21C9-A4E1E0A40582}"/>
              </a:ext>
            </a:extLst>
          </p:cNvPr>
          <p:cNvGrpSpPr/>
          <p:nvPr/>
        </p:nvGrpSpPr>
        <p:grpSpPr>
          <a:xfrm>
            <a:off x="11076707" y="3702626"/>
            <a:ext cx="1472241" cy="679409"/>
            <a:chOff x="0" y="0"/>
            <a:chExt cx="538260" cy="416509"/>
          </a:xfrm>
        </p:grpSpPr>
        <p:sp>
          <p:nvSpPr>
            <p:cNvPr id="128" name="Freeform 27">
              <a:extLst>
                <a:ext uri="{FF2B5EF4-FFF2-40B4-BE49-F238E27FC236}">
                  <a16:creationId xmlns:a16="http://schemas.microsoft.com/office/drawing/2014/main" id="{A3FA564F-94F7-05CC-F10A-D95EA73CC0E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29" name="TextBox 28">
              <a:extLst>
                <a:ext uri="{FF2B5EF4-FFF2-40B4-BE49-F238E27FC236}">
                  <a16:creationId xmlns:a16="http://schemas.microsoft.com/office/drawing/2014/main" id="{85C2CD05-30D5-789F-B042-8C6FAAABE46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30" name="Freeform 119">
            <a:extLst>
              <a:ext uri="{FF2B5EF4-FFF2-40B4-BE49-F238E27FC236}">
                <a16:creationId xmlns:a16="http://schemas.microsoft.com/office/drawing/2014/main" id="{233824A8-ACB2-13FF-3FBA-EB9AF19E1F60}"/>
              </a:ext>
            </a:extLst>
          </p:cNvPr>
          <p:cNvSpPr/>
          <p:nvPr/>
        </p:nvSpPr>
        <p:spPr>
          <a:xfrm>
            <a:off x="11533907" y="38559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35" name="Group 26">
            <a:extLst>
              <a:ext uri="{FF2B5EF4-FFF2-40B4-BE49-F238E27FC236}">
                <a16:creationId xmlns:a16="http://schemas.microsoft.com/office/drawing/2014/main" id="{8925F53C-D380-BDC3-1089-828B6F9583C3}"/>
              </a:ext>
            </a:extLst>
          </p:cNvPr>
          <p:cNvGrpSpPr/>
          <p:nvPr/>
        </p:nvGrpSpPr>
        <p:grpSpPr>
          <a:xfrm>
            <a:off x="11111119" y="5388864"/>
            <a:ext cx="1472241" cy="679409"/>
            <a:chOff x="0" y="0"/>
            <a:chExt cx="538260" cy="416509"/>
          </a:xfrm>
        </p:grpSpPr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B170E1DE-6A48-360D-40F1-5AA07DDA7CB6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37" name="TextBox 28">
              <a:extLst>
                <a:ext uri="{FF2B5EF4-FFF2-40B4-BE49-F238E27FC236}">
                  <a16:creationId xmlns:a16="http://schemas.microsoft.com/office/drawing/2014/main" id="{11460687-E356-4D58-417C-9DE256EBDB3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38" name="Freeform 119">
            <a:extLst>
              <a:ext uri="{FF2B5EF4-FFF2-40B4-BE49-F238E27FC236}">
                <a16:creationId xmlns:a16="http://schemas.microsoft.com/office/drawing/2014/main" id="{990B6DCC-4BD0-3993-E519-9274BBDAD3B9}"/>
              </a:ext>
            </a:extLst>
          </p:cNvPr>
          <p:cNvSpPr/>
          <p:nvPr/>
        </p:nvSpPr>
        <p:spPr>
          <a:xfrm>
            <a:off x="11558631" y="55323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39" name="Group 26">
            <a:extLst>
              <a:ext uri="{FF2B5EF4-FFF2-40B4-BE49-F238E27FC236}">
                <a16:creationId xmlns:a16="http://schemas.microsoft.com/office/drawing/2014/main" id="{9EEC2B93-5CDD-54B1-2F66-596A9E337896}"/>
              </a:ext>
            </a:extLst>
          </p:cNvPr>
          <p:cNvGrpSpPr/>
          <p:nvPr/>
        </p:nvGrpSpPr>
        <p:grpSpPr>
          <a:xfrm>
            <a:off x="11128466" y="6230676"/>
            <a:ext cx="1472241" cy="747350"/>
            <a:chOff x="0" y="0"/>
            <a:chExt cx="538260" cy="416509"/>
          </a:xfrm>
        </p:grpSpPr>
        <p:sp>
          <p:nvSpPr>
            <p:cNvPr id="140" name="Freeform 27">
              <a:extLst>
                <a:ext uri="{FF2B5EF4-FFF2-40B4-BE49-F238E27FC236}">
                  <a16:creationId xmlns:a16="http://schemas.microsoft.com/office/drawing/2014/main" id="{67499A5F-D6A0-1699-ABBF-05970198870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41" name="TextBox 28">
              <a:extLst>
                <a:ext uri="{FF2B5EF4-FFF2-40B4-BE49-F238E27FC236}">
                  <a16:creationId xmlns:a16="http://schemas.microsoft.com/office/drawing/2014/main" id="{9B27CAAC-6DF4-D309-87CC-C91D7F480BE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142" name="Group 26">
            <a:extLst>
              <a:ext uri="{FF2B5EF4-FFF2-40B4-BE49-F238E27FC236}">
                <a16:creationId xmlns:a16="http://schemas.microsoft.com/office/drawing/2014/main" id="{643FC7C3-2B63-D91A-C913-F3993F151E0B}"/>
              </a:ext>
            </a:extLst>
          </p:cNvPr>
          <p:cNvGrpSpPr/>
          <p:nvPr/>
        </p:nvGrpSpPr>
        <p:grpSpPr>
          <a:xfrm>
            <a:off x="12697690" y="2850035"/>
            <a:ext cx="1472241" cy="679409"/>
            <a:chOff x="0" y="0"/>
            <a:chExt cx="538260" cy="416509"/>
          </a:xfrm>
        </p:grpSpPr>
        <p:sp>
          <p:nvSpPr>
            <p:cNvPr id="143" name="Freeform 27">
              <a:extLst>
                <a:ext uri="{FF2B5EF4-FFF2-40B4-BE49-F238E27FC236}">
                  <a16:creationId xmlns:a16="http://schemas.microsoft.com/office/drawing/2014/main" id="{EC09D540-55B4-2731-9AA1-966444DFE7C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44" name="TextBox 28">
              <a:extLst>
                <a:ext uri="{FF2B5EF4-FFF2-40B4-BE49-F238E27FC236}">
                  <a16:creationId xmlns:a16="http://schemas.microsoft.com/office/drawing/2014/main" id="{B81AE75D-9401-9BC9-33A0-AD347D05285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145" name="Group 26">
            <a:extLst>
              <a:ext uri="{FF2B5EF4-FFF2-40B4-BE49-F238E27FC236}">
                <a16:creationId xmlns:a16="http://schemas.microsoft.com/office/drawing/2014/main" id="{3E44186A-12AE-8A87-EABC-9EA7A57F4731}"/>
              </a:ext>
            </a:extLst>
          </p:cNvPr>
          <p:cNvGrpSpPr/>
          <p:nvPr/>
        </p:nvGrpSpPr>
        <p:grpSpPr>
          <a:xfrm>
            <a:off x="12697690" y="3681844"/>
            <a:ext cx="1472241" cy="679409"/>
            <a:chOff x="0" y="0"/>
            <a:chExt cx="538260" cy="416509"/>
          </a:xfrm>
        </p:grpSpPr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08CDC673-B3E3-F947-2AD8-417E18D9292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47" name="TextBox 28">
              <a:extLst>
                <a:ext uri="{FF2B5EF4-FFF2-40B4-BE49-F238E27FC236}">
                  <a16:creationId xmlns:a16="http://schemas.microsoft.com/office/drawing/2014/main" id="{91161F08-DC9A-9CF9-1852-82EDE630253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48" name="Freeform 119">
            <a:extLst>
              <a:ext uri="{FF2B5EF4-FFF2-40B4-BE49-F238E27FC236}">
                <a16:creationId xmlns:a16="http://schemas.microsoft.com/office/drawing/2014/main" id="{A8B8B6DF-DC08-1BE4-E0E4-AA0A3816BF7D}"/>
              </a:ext>
            </a:extLst>
          </p:cNvPr>
          <p:cNvSpPr/>
          <p:nvPr/>
        </p:nvSpPr>
        <p:spPr>
          <a:xfrm>
            <a:off x="13154890" y="383512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53" name="Group 26">
            <a:extLst>
              <a:ext uri="{FF2B5EF4-FFF2-40B4-BE49-F238E27FC236}">
                <a16:creationId xmlns:a16="http://schemas.microsoft.com/office/drawing/2014/main" id="{7879AB2C-C4B9-F2F0-0E27-E11DFAFD2401}"/>
              </a:ext>
            </a:extLst>
          </p:cNvPr>
          <p:cNvGrpSpPr/>
          <p:nvPr/>
        </p:nvGrpSpPr>
        <p:grpSpPr>
          <a:xfrm>
            <a:off x="12732102" y="5368082"/>
            <a:ext cx="1472241" cy="679409"/>
            <a:chOff x="0" y="0"/>
            <a:chExt cx="538260" cy="416509"/>
          </a:xfrm>
        </p:grpSpPr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9C2384B4-BE67-67AC-AA48-40DAD36C5485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5" name="TextBox 28">
              <a:extLst>
                <a:ext uri="{FF2B5EF4-FFF2-40B4-BE49-F238E27FC236}">
                  <a16:creationId xmlns:a16="http://schemas.microsoft.com/office/drawing/2014/main" id="{2E5B2FC7-9ECA-C64B-97B0-4C78F333608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56" name="Freeform 119">
            <a:extLst>
              <a:ext uri="{FF2B5EF4-FFF2-40B4-BE49-F238E27FC236}">
                <a16:creationId xmlns:a16="http://schemas.microsoft.com/office/drawing/2014/main" id="{CE35AA46-3287-B019-C6DE-CC723C91F164}"/>
              </a:ext>
            </a:extLst>
          </p:cNvPr>
          <p:cNvSpPr/>
          <p:nvPr/>
        </p:nvSpPr>
        <p:spPr>
          <a:xfrm>
            <a:off x="13235031" y="551152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57" name="Group 26">
            <a:extLst>
              <a:ext uri="{FF2B5EF4-FFF2-40B4-BE49-F238E27FC236}">
                <a16:creationId xmlns:a16="http://schemas.microsoft.com/office/drawing/2014/main" id="{898B6CF6-A616-907F-BE25-F89BFA9755E5}"/>
              </a:ext>
            </a:extLst>
          </p:cNvPr>
          <p:cNvGrpSpPr/>
          <p:nvPr/>
        </p:nvGrpSpPr>
        <p:grpSpPr>
          <a:xfrm>
            <a:off x="12749449" y="6209894"/>
            <a:ext cx="1472241" cy="747350"/>
            <a:chOff x="0" y="0"/>
            <a:chExt cx="538260" cy="416509"/>
          </a:xfrm>
        </p:grpSpPr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CE43F16C-A15E-F01D-BDF0-DF88925DC20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9" name="TextBox 28">
              <a:extLst>
                <a:ext uri="{FF2B5EF4-FFF2-40B4-BE49-F238E27FC236}">
                  <a16:creationId xmlns:a16="http://schemas.microsoft.com/office/drawing/2014/main" id="{875EA3F7-CC82-93A0-7B27-38C1478B81F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160" name="Group 26">
            <a:extLst>
              <a:ext uri="{FF2B5EF4-FFF2-40B4-BE49-F238E27FC236}">
                <a16:creationId xmlns:a16="http://schemas.microsoft.com/office/drawing/2014/main" id="{A2DFA16D-FDE9-8B65-06C0-7EC9CBA51063}"/>
              </a:ext>
            </a:extLst>
          </p:cNvPr>
          <p:cNvGrpSpPr/>
          <p:nvPr/>
        </p:nvGrpSpPr>
        <p:grpSpPr>
          <a:xfrm>
            <a:off x="14325597" y="2856961"/>
            <a:ext cx="1472241" cy="679409"/>
            <a:chOff x="0" y="0"/>
            <a:chExt cx="538260" cy="416509"/>
          </a:xfrm>
        </p:grpSpPr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554327A7-68BD-0432-2DD4-F7A2C4DE7C6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62" name="TextBox 28">
              <a:extLst>
                <a:ext uri="{FF2B5EF4-FFF2-40B4-BE49-F238E27FC236}">
                  <a16:creationId xmlns:a16="http://schemas.microsoft.com/office/drawing/2014/main" id="{AF35351D-2D69-3FD9-6C30-CFB0406C2975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63" name="Freeform 119">
            <a:extLst>
              <a:ext uri="{FF2B5EF4-FFF2-40B4-BE49-F238E27FC236}">
                <a16:creationId xmlns:a16="http://schemas.microsoft.com/office/drawing/2014/main" id="{926385FF-3CF0-F3A8-299E-A9BD9C739262}"/>
              </a:ext>
            </a:extLst>
          </p:cNvPr>
          <p:cNvSpPr/>
          <p:nvPr/>
        </p:nvSpPr>
        <p:spPr>
          <a:xfrm>
            <a:off x="14782797" y="30038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2" name="Group 26">
            <a:extLst>
              <a:ext uri="{FF2B5EF4-FFF2-40B4-BE49-F238E27FC236}">
                <a16:creationId xmlns:a16="http://schemas.microsoft.com/office/drawing/2014/main" id="{F2E6D571-27B3-B345-3F6A-0164D236CEDD}"/>
              </a:ext>
            </a:extLst>
          </p:cNvPr>
          <p:cNvGrpSpPr/>
          <p:nvPr/>
        </p:nvGrpSpPr>
        <p:grpSpPr>
          <a:xfrm>
            <a:off x="14325597" y="3688770"/>
            <a:ext cx="1472241" cy="679409"/>
            <a:chOff x="0" y="0"/>
            <a:chExt cx="538260" cy="416509"/>
          </a:xfrm>
        </p:grpSpPr>
        <p:sp>
          <p:nvSpPr>
            <p:cNvPr id="253" name="Freeform 27">
              <a:extLst>
                <a:ext uri="{FF2B5EF4-FFF2-40B4-BE49-F238E27FC236}">
                  <a16:creationId xmlns:a16="http://schemas.microsoft.com/office/drawing/2014/main" id="{E36B4D37-3E45-92E6-11E3-AC1B663A40E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54" name="TextBox 28">
              <a:extLst>
                <a:ext uri="{FF2B5EF4-FFF2-40B4-BE49-F238E27FC236}">
                  <a16:creationId xmlns:a16="http://schemas.microsoft.com/office/drawing/2014/main" id="{F25258D7-518B-1FA2-E501-1C854A4C607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60" name="Freeform 119">
            <a:extLst>
              <a:ext uri="{FF2B5EF4-FFF2-40B4-BE49-F238E27FC236}">
                <a16:creationId xmlns:a16="http://schemas.microsoft.com/office/drawing/2014/main" id="{DAD7BC74-54F8-FF76-0A8F-13FDE3D6DA90}"/>
              </a:ext>
            </a:extLst>
          </p:cNvPr>
          <p:cNvSpPr/>
          <p:nvPr/>
        </p:nvSpPr>
        <p:spPr>
          <a:xfrm>
            <a:off x="14782797" y="38420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78" name="Group 26">
            <a:extLst>
              <a:ext uri="{FF2B5EF4-FFF2-40B4-BE49-F238E27FC236}">
                <a16:creationId xmlns:a16="http://schemas.microsoft.com/office/drawing/2014/main" id="{4D8C16FC-CA92-E0E1-299A-206D3BE459EE}"/>
              </a:ext>
            </a:extLst>
          </p:cNvPr>
          <p:cNvGrpSpPr/>
          <p:nvPr/>
        </p:nvGrpSpPr>
        <p:grpSpPr>
          <a:xfrm>
            <a:off x="14360009" y="5375008"/>
            <a:ext cx="1472241" cy="679409"/>
            <a:chOff x="0" y="0"/>
            <a:chExt cx="538260" cy="416509"/>
          </a:xfrm>
        </p:grpSpPr>
        <p:sp>
          <p:nvSpPr>
            <p:cNvPr id="279" name="Freeform 27">
              <a:extLst>
                <a:ext uri="{FF2B5EF4-FFF2-40B4-BE49-F238E27FC236}">
                  <a16:creationId xmlns:a16="http://schemas.microsoft.com/office/drawing/2014/main" id="{3050F46A-8A8D-9907-97F5-16CE37BDF55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0" name="TextBox 28">
              <a:extLst>
                <a:ext uri="{FF2B5EF4-FFF2-40B4-BE49-F238E27FC236}">
                  <a16:creationId xmlns:a16="http://schemas.microsoft.com/office/drawing/2014/main" id="{3FDB7C06-41CD-8245-A128-A061298331F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82" name="Freeform 119">
            <a:extLst>
              <a:ext uri="{FF2B5EF4-FFF2-40B4-BE49-F238E27FC236}">
                <a16:creationId xmlns:a16="http://schemas.microsoft.com/office/drawing/2014/main" id="{EC7C8C6F-0730-1D3B-5857-F06C6175539C}"/>
              </a:ext>
            </a:extLst>
          </p:cNvPr>
          <p:cNvSpPr/>
          <p:nvPr/>
        </p:nvSpPr>
        <p:spPr>
          <a:xfrm>
            <a:off x="14782797" y="55184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83" name="Group 26">
            <a:extLst>
              <a:ext uri="{FF2B5EF4-FFF2-40B4-BE49-F238E27FC236}">
                <a16:creationId xmlns:a16="http://schemas.microsoft.com/office/drawing/2014/main" id="{938D500F-F7E8-02E9-48FF-2152AFEB2CB5}"/>
              </a:ext>
            </a:extLst>
          </p:cNvPr>
          <p:cNvGrpSpPr/>
          <p:nvPr/>
        </p:nvGrpSpPr>
        <p:grpSpPr>
          <a:xfrm>
            <a:off x="14377356" y="6216820"/>
            <a:ext cx="1472241" cy="747350"/>
            <a:chOff x="0" y="0"/>
            <a:chExt cx="538260" cy="416509"/>
          </a:xfrm>
        </p:grpSpPr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18CEC535-D6FD-F136-3B3E-D88DC01C58D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5" name="TextBox 28">
              <a:extLst>
                <a:ext uri="{FF2B5EF4-FFF2-40B4-BE49-F238E27FC236}">
                  <a16:creationId xmlns:a16="http://schemas.microsoft.com/office/drawing/2014/main" id="{F2BE3A0F-719C-08F0-573B-77E969182605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86" name="Group 56">
            <a:extLst>
              <a:ext uri="{FF2B5EF4-FFF2-40B4-BE49-F238E27FC236}">
                <a16:creationId xmlns:a16="http://schemas.microsoft.com/office/drawing/2014/main" id="{7C008A88-88BD-8DC9-06B9-D975068C7E39}"/>
              </a:ext>
            </a:extLst>
          </p:cNvPr>
          <p:cNvGrpSpPr/>
          <p:nvPr/>
        </p:nvGrpSpPr>
        <p:grpSpPr>
          <a:xfrm>
            <a:off x="15953504" y="3626621"/>
            <a:ext cx="1487500" cy="741558"/>
            <a:chOff x="0" y="-38100"/>
            <a:chExt cx="538260" cy="454609"/>
          </a:xfrm>
        </p:grpSpPr>
        <p:sp>
          <p:nvSpPr>
            <p:cNvPr id="287" name="Freeform 57">
              <a:extLst>
                <a:ext uri="{FF2B5EF4-FFF2-40B4-BE49-F238E27FC236}">
                  <a16:creationId xmlns:a16="http://schemas.microsoft.com/office/drawing/2014/main" id="{E2288E24-DE57-6A22-3497-406F27B0E8F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8" name="TextBox 58">
              <a:extLst>
                <a:ext uri="{FF2B5EF4-FFF2-40B4-BE49-F238E27FC236}">
                  <a16:creationId xmlns:a16="http://schemas.microsoft.com/office/drawing/2014/main" id="{9C077D09-AC72-6725-E9E8-798A5A87CF34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89" name="Freeform 123">
            <a:extLst>
              <a:ext uri="{FF2B5EF4-FFF2-40B4-BE49-F238E27FC236}">
                <a16:creationId xmlns:a16="http://schemas.microsoft.com/office/drawing/2014/main" id="{407A269C-E366-AC14-2686-BD30D350E42F}"/>
              </a:ext>
            </a:extLst>
          </p:cNvPr>
          <p:cNvSpPr/>
          <p:nvPr/>
        </p:nvSpPr>
        <p:spPr>
          <a:xfrm>
            <a:off x="16423163" y="384270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90" name="Group 56">
            <a:extLst>
              <a:ext uri="{FF2B5EF4-FFF2-40B4-BE49-F238E27FC236}">
                <a16:creationId xmlns:a16="http://schemas.microsoft.com/office/drawing/2014/main" id="{3908D549-5DE3-7C65-C6B1-0326B513BF8D}"/>
              </a:ext>
            </a:extLst>
          </p:cNvPr>
          <p:cNvGrpSpPr/>
          <p:nvPr/>
        </p:nvGrpSpPr>
        <p:grpSpPr>
          <a:xfrm>
            <a:off x="15969150" y="4508944"/>
            <a:ext cx="1487500" cy="741558"/>
            <a:chOff x="0" y="-38100"/>
            <a:chExt cx="538260" cy="454609"/>
          </a:xfrm>
        </p:grpSpPr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17787526-246B-05B6-4D63-747BD1FFAA3A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92" name="TextBox 58">
              <a:extLst>
                <a:ext uri="{FF2B5EF4-FFF2-40B4-BE49-F238E27FC236}">
                  <a16:creationId xmlns:a16="http://schemas.microsoft.com/office/drawing/2014/main" id="{1BE17110-5B90-38C9-8CCB-6DC69EAA074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93" name="Freeform 123">
            <a:extLst>
              <a:ext uri="{FF2B5EF4-FFF2-40B4-BE49-F238E27FC236}">
                <a16:creationId xmlns:a16="http://schemas.microsoft.com/office/drawing/2014/main" id="{AC9C9653-DB5E-E702-9780-7D2E348D05F8}"/>
              </a:ext>
            </a:extLst>
          </p:cNvPr>
          <p:cNvSpPr/>
          <p:nvPr/>
        </p:nvSpPr>
        <p:spPr>
          <a:xfrm>
            <a:off x="16438809" y="472502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94" name="Group 56">
            <a:extLst>
              <a:ext uri="{FF2B5EF4-FFF2-40B4-BE49-F238E27FC236}">
                <a16:creationId xmlns:a16="http://schemas.microsoft.com/office/drawing/2014/main" id="{6C6E9540-3DA0-097E-F0DE-6D66C9CEFC82}"/>
              </a:ext>
            </a:extLst>
          </p:cNvPr>
          <p:cNvGrpSpPr/>
          <p:nvPr/>
        </p:nvGrpSpPr>
        <p:grpSpPr>
          <a:xfrm>
            <a:off x="15969150" y="5299633"/>
            <a:ext cx="1487500" cy="741558"/>
            <a:chOff x="0" y="-38100"/>
            <a:chExt cx="538260" cy="454609"/>
          </a:xfrm>
        </p:grpSpPr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B9F3BFBB-9251-BCDB-DB15-57773BEADB7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96" name="TextBox 58">
              <a:extLst>
                <a:ext uri="{FF2B5EF4-FFF2-40B4-BE49-F238E27FC236}">
                  <a16:creationId xmlns:a16="http://schemas.microsoft.com/office/drawing/2014/main" id="{442FC544-6162-485C-F232-19D7A06DF21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97" name="Freeform 123">
            <a:extLst>
              <a:ext uri="{FF2B5EF4-FFF2-40B4-BE49-F238E27FC236}">
                <a16:creationId xmlns:a16="http://schemas.microsoft.com/office/drawing/2014/main" id="{C93A3CEA-1A0C-4503-4C31-EF1E3C40879F}"/>
              </a:ext>
            </a:extLst>
          </p:cNvPr>
          <p:cNvSpPr/>
          <p:nvPr/>
        </p:nvSpPr>
        <p:spPr>
          <a:xfrm>
            <a:off x="16438809" y="551571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98" name="Group 56">
            <a:extLst>
              <a:ext uri="{FF2B5EF4-FFF2-40B4-BE49-F238E27FC236}">
                <a16:creationId xmlns:a16="http://schemas.microsoft.com/office/drawing/2014/main" id="{F7A632DC-C335-4FAB-EF46-455370AB1B1E}"/>
              </a:ext>
            </a:extLst>
          </p:cNvPr>
          <p:cNvGrpSpPr/>
          <p:nvPr/>
        </p:nvGrpSpPr>
        <p:grpSpPr>
          <a:xfrm>
            <a:off x="15969150" y="6172594"/>
            <a:ext cx="1487500" cy="791575"/>
            <a:chOff x="0" y="-38100"/>
            <a:chExt cx="538260" cy="454609"/>
          </a:xfrm>
        </p:grpSpPr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C910C121-5F01-E915-7B12-45673555D66C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00" name="TextBox 58">
              <a:extLst>
                <a:ext uri="{FF2B5EF4-FFF2-40B4-BE49-F238E27FC236}">
                  <a16:creationId xmlns:a16="http://schemas.microsoft.com/office/drawing/2014/main" id="{C303530A-048C-A60B-0227-872ACCB6514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301" name="Freeform 123">
            <a:extLst>
              <a:ext uri="{FF2B5EF4-FFF2-40B4-BE49-F238E27FC236}">
                <a16:creationId xmlns:a16="http://schemas.microsoft.com/office/drawing/2014/main" id="{4D967CF2-3376-AC8D-96F1-FAE8B72B1F55}"/>
              </a:ext>
            </a:extLst>
          </p:cNvPr>
          <p:cNvSpPr/>
          <p:nvPr/>
        </p:nvSpPr>
        <p:spPr>
          <a:xfrm>
            <a:off x="16438809" y="638867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03" name="Freeform 123">
            <a:extLst>
              <a:ext uri="{FF2B5EF4-FFF2-40B4-BE49-F238E27FC236}">
                <a16:creationId xmlns:a16="http://schemas.microsoft.com/office/drawing/2014/main" id="{F79BB8D4-2E93-F73A-0B39-D109B22CA497}"/>
              </a:ext>
            </a:extLst>
          </p:cNvPr>
          <p:cNvSpPr/>
          <p:nvPr/>
        </p:nvSpPr>
        <p:spPr>
          <a:xfrm>
            <a:off x="14839385" y="6433578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04" name="Freeform 123">
            <a:extLst>
              <a:ext uri="{FF2B5EF4-FFF2-40B4-BE49-F238E27FC236}">
                <a16:creationId xmlns:a16="http://schemas.microsoft.com/office/drawing/2014/main" id="{1AACC131-43CD-3F1F-2882-B7A1B85CD584}"/>
              </a:ext>
            </a:extLst>
          </p:cNvPr>
          <p:cNvSpPr/>
          <p:nvPr/>
        </p:nvSpPr>
        <p:spPr>
          <a:xfrm>
            <a:off x="13194131" y="6433578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365" name="Group 7">
            <a:extLst>
              <a:ext uri="{FF2B5EF4-FFF2-40B4-BE49-F238E27FC236}">
                <a16:creationId xmlns:a16="http://schemas.microsoft.com/office/drawing/2014/main" id="{BC7D3EFF-E5C4-C36F-51D1-EDF29976BF6A}"/>
              </a:ext>
            </a:extLst>
          </p:cNvPr>
          <p:cNvGrpSpPr/>
          <p:nvPr/>
        </p:nvGrpSpPr>
        <p:grpSpPr>
          <a:xfrm>
            <a:off x="252126" y="7084218"/>
            <a:ext cx="12225671" cy="1495960"/>
            <a:chOff x="-4359522" y="-1234907"/>
            <a:chExt cx="16871485" cy="2612982"/>
          </a:xfrm>
        </p:grpSpPr>
        <p:sp>
          <p:nvSpPr>
            <p:cNvPr id="383" name="TextBox 10">
              <a:extLst>
                <a:ext uri="{FF2B5EF4-FFF2-40B4-BE49-F238E27FC236}">
                  <a16:creationId xmlns:a16="http://schemas.microsoft.com/office/drawing/2014/main" id="{1A6FBCBE-8A4D-CFB2-7B70-CD611912C4FD}"/>
                </a:ext>
              </a:extLst>
            </p:cNvPr>
            <p:cNvSpPr txBox="1"/>
            <p:nvPr/>
          </p:nvSpPr>
          <p:spPr>
            <a:xfrm>
              <a:off x="0" y="-162757"/>
              <a:ext cx="12511963" cy="1540832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35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Features</a:t>
              </a:r>
            </a:p>
          </p:txBody>
        </p:sp>
        <p:sp>
          <p:nvSpPr>
            <p:cNvPr id="380" name="Freeform 12">
              <a:extLst>
                <a:ext uri="{FF2B5EF4-FFF2-40B4-BE49-F238E27FC236}">
                  <a16:creationId xmlns:a16="http://schemas.microsoft.com/office/drawing/2014/main" id="{D45D9807-1B6B-5090-A842-0A722FC80EE3}"/>
                </a:ext>
              </a:extLst>
            </p:cNvPr>
            <p:cNvSpPr/>
            <p:nvPr/>
          </p:nvSpPr>
          <p:spPr>
            <a:xfrm>
              <a:off x="-4359522" y="-1234907"/>
              <a:ext cx="12511963" cy="1378076"/>
            </a:xfrm>
            <a:custGeom>
              <a:avLst/>
              <a:gdLst/>
              <a:ahLst/>
              <a:cxnLst/>
              <a:rect l="l" t="t" r="r" b="b"/>
              <a:pathLst>
                <a:path w="2928938" h="322595">
                  <a:moveTo>
                    <a:pt x="4125" y="0"/>
                  </a:moveTo>
                  <a:lnTo>
                    <a:pt x="2924813" y="0"/>
                  </a:lnTo>
                  <a:cubicBezTo>
                    <a:pt x="2925907" y="0"/>
                    <a:pt x="2926956" y="435"/>
                    <a:pt x="2927730" y="1208"/>
                  </a:cubicBezTo>
                  <a:cubicBezTo>
                    <a:pt x="2928503" y="1982"/>
                    <a:pt x="2928938" y="3031"/>
                    <a:pt x="2928938" y="4125"/>
                  </a:cubicBezTo>
                  <a:lnTo>
                    <a:pt x="2928938" y="318470"/>
                  </a:lnTo>
                  <a:cubicBezTo>
                    <a:pt x="2928938" y="320748"/>
                    <a:pt x="2927091" y="322595"/>
                    <a:pt x="2924813" y="322595"/>
                  </a:cubicBezTo>
                  <a:lnTo>
                    <a:pt x="4125" y="322595"/>
                  </a:lnTo>
                  <a:cubicBezTo>
                    <a:pt x="1847" y="322595"/>
                    <a:pt x="0" y="320748"/>
                    <a:pt x="0" y="318470"/>
                  </a:cubicBezTo>
                  <a:lnTo>
                    <a:pt x="0" y="4125"/>
                  </a:lnTo>
                  <a:cubicBezTo>
                    <a:pt x="0" y="1847"/>
                    <a:pt x="1847" y="0"/>
                    <a:pt x="41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3200">
                <a:latin typeface="+mj-lt"/>
              </a:endParaRPr>
            </a:p>
          </p:txBody>
        </p:sp>
      </p:grpSp>
      <p:sp>
        <p:nvSpPr>
          <p:cNvPr id="387" name="TextBox 386">
            <a:extLst>
              <a:ext uri="{FF2B5EF4-FFF2-40B4-BE49-F238E27FC236}">
                <a16:creationId xmlns:a16="http://schemas.microsoft.com/office/drawing/2014/main" id="{C426E477-DB90-FB0B-4556-DB96E19CD993}"/>
              </a:ext>
            </a:extLst>
          </p:cNvPr>
          <p:cNvSpPr txBox="1"/>
          <p:nvPr/>
        </p:nvSpPr>
        <p:spPr>
          <a:xfrm>
            <a:off x="315686" y="7200900"/>
            <a:ext cx="92093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3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Technologies (CNN, NLP , OpenCV)</a:t>
            </a:r>
            <a:endParaRPr lang="en-US" sz="3300" u="none" spc="20">
              <a:solidFill>
                <a:srgbClr val="000000"/>
              </a:solidFill>
              <a:latin typeface="+mj-lt"/>
              <a:ea typeface="Canva Sans 1 Bold"/>
              <a:cs typeface="Times New Roman" panose="02020603050405020304" pitchFamily="18" charset="0"/>
              <a:sym typeface="Canva Sans 1 Bold"/>
            </a:endParaRPr>
          </a:p>
        </p:txBody>
      </p:sp>
      <p:grpSp>
        <p:nvGrpSpPr>
          <p:cNvPr id="405" name="Group 26">
            <a:extLst>
              <a:ext uri="{FF2B5EF4-FFF2-40B4-BE49-F238E27FC236}">
                <a16:creationId xmlns:a16="http://schemas.microsoft.com/office/drawing/2014/main" id="{E99FE3A7-0CBD-797E-4279-57D5F6F873EA}"/>
              </a:ext>
            </a:extLst>
          </p:cNvPr>
          <p:cNvGrpSpPr/>
          <p:nvPr/>
        </p:nvGrpSpPr>
        <p:grpSpPr>
          <a:xfrm>
            <a:off x="9525000" y="7080704"/>
            <a:ext cx="1472241" cy="747350"/>
            <a:chOff x="0" y="0"/>
            <a:chExt cx="538260" cy="416509"/>
          </a:xfrm>
        </p:grpSpPr>
        <p:sp>
          <p:nvSpPr>
            <p:cNvPr id="406" name="Freeform 27">
              <a:extLst>
                <a:ext uri="{FF2B5EF4-FFF2-40B4-BE49-F238E27FC236}">
                  <a16:creationId xmlns:a16="http://schemas.microsoft.com/office/drawing/2014/main" id="{579B2C13-FFA7-5D7F-4E98-571D71B1B21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07" name="TextBox 28">
              <a:extLst>
                <a:ext uri="{FF2B5EF4-FFF2-40B4-BE49-F238E27FC236}">
                  <a16:creationId xmlns:a16="http://schemas.microsoft.com/office/drawing/2014/main" id="{F2A75E6B-9823-0D28-672D-364FA472724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408" name="Freeform 119">
            <a:extLst>
              <a:ext uri="{FF2B5EF4-FFF2-40B4-BE49-F238E27FC236}">
                <a16:creationId xmlns:a16="http://schemas.microsoft.com/office/drawing/2014/main" id="{27B328D8-DEDC-E361-F1F2-F418AF6F2D60}"/>
              </a:ext>
            </a:extLst>
          </p:cNvPr>
          <p:cNvSpPr/>
          <p:nvPr/>
        </p:nvSpPr>
        <p:spPr>
          <a:xfrm>
            <a:off x="9982210" y="726156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409" name="Group 26">
            <a:extLst>
              <a:ext uri="{FF2B5EF4-FFF2-40B4-BE49-F238E27FC236}">
                <a16:creationId xmlns:a16="http://schemas.microsoft.com/office/drawing/2014/main" id="{6B8000C4-BAFA-AE92-EF6A-C289567515B3}"/>
              </a:ext>
            </a:extLst>
          </p:cNvPr>
          <p:cNvGrpSpPr/>
          <p:nvPr/>
        </p:nvGrpSpPr>
        <p:grpSpPr>
          <a:xfrm>
            <a:off x="11152907" y="7087630"/>
            <a:ext cx="1472241" cy="747350"/>
            <a:chOff x="0" y="0"/>
            <a:chExt cx="538260" cy="416509"/>
          </a:xfrm>
        </p:grpSpPr>
        <p:sp>
          <p:nvSpPr>
            <p:cNvPr id="410" name="Freeform 27">
              <a:extLst>
                <a:ext uri="{FF2B5EF4-FFF2-40B4-BE49-F238E27FC236}">
                  <a16:creationId xmlns:a16="http://schemas.microsoft.com/office/drawing/2014/main" id="{18F9C150-A6CB-CBE2-F520-073C22A12C1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11" name="TextBox 28">
              <a:extLst>
                <a:ext uri="{FF2B5EF4-FFF2-40B4-BE49-F238E27FC236}">
                  <a16:creationId xmlns:a16="http://schemas.microsoft.com/office/drawing/2014/main" id="{3FEBCE50-2CE3-288C-560C-4F980DC35E79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12" name="Group 26">
            <a:extLst>
              <a:ext uri="{FF2B5EF4-FFF2-40B4-BE49-F238E27FC236}">
                <a16:creationId xmlns:a16="http://schemas.microsoft.com/office/drawing/2014/main" id="{9A46778C-74A8-43D7-D4A3-C4F4B9EFC474}"/>
              </a:ext>
            </a:extLst>
          </p:cNvPr>
          <p:cNvGrpSpPr/>
          <p:nvPr/>
        </p:nvGrpSpPr>
        <p:grpSpPr>
          <a:xfrm>
            <a:off x="12773890" y="7066848"/>
            <a:ext cx="1472241" cy="747350"/>
            <a:chOff x="0" y="0"/>
            <a:chExt cx="538260" cy="416509"/>
          </a:xfrm>
        </p:grpSpPr>
        <p:sp>
          <p:nvSpPr>
            <p:cNvPr id="413" name="Freeform 27">
              <a:extLst>
                <a:ext uri="{FF2B5EF4-FFF2-40B4-BE49-F238E27FC236}">
                  <a16:creationId xmlns:a16="http://schemas.microsoft.com/office/drawing/2014/main" id="{D6781ABE-CC7E-097A-DC5F-FF3FADFCC66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14" name="TextBox 28">
              <a:extLst>
                <a:ext uri="{FF2B5EF4-FFF2-40B4-BE49-F238E27FC236}">
                  <a16:creationId xmlns:a16="http://schemas.microsoft.com/office/drawing/2014/main" id="{E58B70ED-51E0-CD98-09C0-CBADE13EE4FD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15" name="Group 26">
            <a:extLst>
              <a:ext uri="{FF2B5EF4-FFF2-40B4-BE49-F238E27FC236}">
                <a16:creationId xmlns:a16="http://schemas.microsoft.com/office/drawing/2014/main" id="{898B609E-7109-55C2-A679-304F1E405D9C}"/>
              </a:ext>
            </a:extLst>
          </p:cNvPr>
          <p:cNvGrpSpPr/>
          <p:nvPr/>
        </p:nvGrpSpPr>
        <p:grpSpPr>
          <a:xfrm>
            <a:off x="14401797" y="7073774"/>
            <a:ext cx="1472241" cy="747350"/>
            <a:chOff x="0" y="0"/>
            <a:chExt cx="538260" cy="416509"/>
          </a:xfrm>
        </p:grpSpPr>
        <p:sp>
          <p:nvSpPr>
            <p:cNvPr id="416" name="Freeform 27">
              <a:extLst>
                <a:ext uri="{FF2B5EF4-FFF2-40B4-BE49-F238E27FC236}">
                  <a16:creationId xmlns:a16="http://schemas.microsoft.com/office/drawing/2014/main" id="{98FC1C9D-DA77-D124-0CF5-3D6D4F1ED6A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17" name="TextBox 28">
              <a:extLst>
                <a:ext uri="{FF2B5EF4-FFF2-40B4-BE49-F238E27FC236}">
                  <a16:creationId xmlns:a16="http://schemas.microsoft.com/office/drawing/2014/main" id="{E0103C38-496C-2DA6-7D99-998C983593B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18" name="Group 56">
            <a:extLst>
              <a:ext uri="{FF2B5EF4-FFF2-40B4-BE49-F238E27FC236}">
                <a16:creationId xmlns:a16="http://schemas.microsoft.com/office/drawing/2014/main" id="{74CB3D85-A7C8-299B-1394-81E29F001371}"/>
              </a:ext>
            </a:extLst>
          </p:cNvPr>
          <p:cNvGrpSpPr/>
          <p:nvPr/>
        </p:nvGrpSpPr>
        <p:grpSpPr>
          <a:xfrm>
            <a:off x="15993591" y="7029548"/>
            <a:ext cx="1487500" cy="791575"/>
            <a:chOff x="0" y="-38100"/>
            <a:chExt cx="538260" cy="454609"/>
          </a:xfrm>
        </p:grpSpPr>
        <p:sp>
          <p:nvSpPr>
            <p:cNvPr id="419" name="Freeform 57">
              <a:extLst>
                <a:ext uri="{FF2B5EF4-FFF2-40B4-BE49-F238E27FC236}">
                  <a16:creationId xmlns:a16="http://schemas.microsoft.com/office/drawing/2014/main" id="{B8C75140-BB05-BCAD-DEFA-1044936218C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20" name="TextBox 58">
              <a:extLst>
                <a:ext uri="{FF2B5EF4-FFF2-40B4-BE49-F238E27FC236}">
                  <a16:creationId xmlns:a16="http://schemas.microsoft.com/office/drawing/2014/main" id="{311FB53C-C471-C602-FC90-57CF15F7BD8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421" name="Freeform 123">
            <a:extLst>
              <a:ext uri="{FF2B5EF4-FFF2-40B4-BE49-F238E27FC236}">
                <a16:creationId xmlns:a16="http://schemas.microsoft.com/office/drawing/2014/main" id="{9268D7CD-B160-8249-F205-086AA4299682}"/>
              </a:ext>
            </a:extLst>
          </p:cNvPr>
          <p:cNvSpPr/>
          <p:nvPr/>
        </p:nvSpPr>
        <p:spPr>
          <a:xfrm>
            <a:off x="16463250" y="7245630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25" name="Freeform 119">
            <a:extLst>
              <a:ext uri="{FF2B5EF4-FFF2-40B4-BE49-F238E27FC236}">
                <a16:creationId xmlns:a16="http://schemas.microsoft.com/office/drawing/2014/main" id="{1DA143D0-B1C5-7F25-B5CC-F383BC766B34}"/>
              </a:ext>
            </a:extLst>
          </p:cNvPr>
          <p:cNvSpPr/>
          <p:nvPr/>
        </p:nvSpPr>
        <p:spPr>
          <a:xfrm>
            <a:off x="13207859" y="2972488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442" name="Group 26">
            <a:extLst>
              <a:ext uri="{FF2B5EF4-FFF2-40B4-BE49-F238E27FC236}">
                <a16:creationId xmlns:a16="http://schemas.microsoft.com/office/drawing/2014/main" id="{0667D646-4F25-4AD1-3815-A52A0C451D10}"/>
              </a:ext>
            </a:extLst>
          </p:cNvPr>
          <p:cNvGrpSpPr/>
          <p:nvPr/>
        </p:nvGrpSpPr>
        <p:grpSpPr>
          <a:xfrm>
            <a:off x="9483212" y="4530010"/>
            <a:ext cx="1472241" cy="747350"/>
            <a:chOff x="0" y="0"/>
            <a:chExt cx="538260" cy="416509"/>
          </a:xfrm>
        </p:grpSpPr>
        <p:sp>
          <p:nvSpPr>
            <p:cNvPr id="443" name="Freeform 27">
              <a:extLst>
                <a:ext uri="{FF2B5EF4-FFF2-40B4-BE49-F238E27FC236}">
                  <a16:creationId xmlns:a16="http://schemas.microsoft.com/office/drawing/2014/main" id="{E4B82276-DBF3-74DC-B73F-66CB6632D5AA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44" name="TextBox 28">
              <a:extLst>
                <a:ext uri="{FF2B5EF4-FFF2-40B4-BE49-F238E27FC236}">
                  <a16:creationId xmlns:a16="http://schemas.microsoft.com/office/drawing/2014/main" id="{3EBDCA8F-DC4B-5FFE-D58B-ABDF01E9EF1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45" name="Group 26">
            <a:extLst>
              <a:ext uri="{FF2B5EF4-FFF2-40B4-BE49-F238E27FC236}">
                <a16:creationId xmlns:a16="http://schemas.microsoft.com/office/drawing/2014/main" id="{0861A1A6-90F8-AD49-F918-28A9F4322B1E}"/>
              </a:ext>
            </a:extLst>
          </p:cNvPr>
          <p:cNvGrpSpPr/>
          <p:nvPr/>
        </p:nvGrpSpPr>
        <p:grpSpPr>
          <a:xfrm>
            <a:off x="11104195" y="4440864"/>
            <a:ext cx="1472241" cy="855036"/>
            <a:chOff x="0" y="-38100"/>
            <a:chExt cx="538260" cy="476524"/>
          </a:xfrm>
        </p:grpSpPr>
        <p:sp>
          <p:nvSpPr>
            <p:cNvPr id="446" name="Freeform 27">
              <a:extLst>
                <a:ext uri="{FF2B5EF4-FFF2-40B4-BE49-F238E27FC236}">
                  <a16:creationId xmlns:a16="http://schemas.microsoft.com/office/drawing/2014/main" id="{DA4AFB65-14F6-780C-DD4E-B0AD39128CA5}"/>
                </a:ext>
              </a:extLst>
            </p:cNvPr>
            <p:cNvSpPr/>
            <p:nvPr/>
          </p:nvSpPr>
          <p:spPr>
            <a:xfrm>
              <a:off x="0" y="21915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47" name="TextBox 28">
              <a:extLst>
                <a:ext uri="{FF2B5EF4-FFF2-40B4-BE49-F238E27FC236}">
                  <a16:creationId xmlns:a16="http://schemas.microsoft.com/office/drawing/2014/main" id="{9D4C048A-66ED-A9A4-2069-C22E964F300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48" name="Group 26">
            <a:extLst>
              <a:ext uri="{FF2B5EF4-FFF2-40B4-BE49-F238E27FC236}">
                <a16:creationId xmlns:a16="http://schemas.microsoft.com/office/drawing/2014/main" id="{41BD7BA1-873C-7D1F-6585-6A486784436E}"/>
              </a:ext>
            </a:extLst>
          </p:cNvPr>
          <p:cNvGrpSpPr/>
          <p:nvPr/>
        </p:nvGrpSpPr>
        <p:grpSpPr>
          <a:xfrm>
            <a:off x="12732102" y="4516154"/>
            <a:ext cx="1472241" cy="747350"/>
            <a:chOff x="0" y="0"/>
            <a:chExt cx="538260" cy="416509"/>
          </a:xfrm>
        </p:grpSpPr>
        <p:sp>
          <p:nvSpPr>
            <p:cNvPr id="449" name="Freeform 27">
              <a:extLst>
                <a:ext uri="{FF2B5EF4-FFF2-40B4-BE49-F238E27FC236}">
                  <a16:creationId xmlns:a16="http://schemas.microsoft.com/office/drawing/2014/main" id="{DFC5952C-3F98-2607-4806-9A631988820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50" name="TextBox 28">
              <a:extLst>
                <a:ext uri="{FF2B5EF4-FFF2-40B4-BE49-F238E27FC236}">
                  <a16:creationId xmlns:a16="http://schemas.microsoft.com/office/drawing/2014/main" id="{DBDFDAEB-61D9-6267-8965-74E48C98AFAD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51" name="Group 56">
            <a:extLst>
              <a:ext uri="{FF2B5EF4-FFF2-40B4-BE49-F238E27FC236}">
                <a16:creationId xmlns:a16="http://schemas.microsoft.com/office/drawing/2014/main" id="{3B1F79D0-BBEB-46AA-1044-88BE1DD30ED4}"/>
              </a:ext>
            </a:extLst>
          </p:cNvPr>
          <p:cNvGrpSpPr/>
          <p:nvPr/>
        </p:nvGrpSpPr>
        <p:grpSpPr>
          <a:xfrm>
            <a:off x="14323896" y="4471928"/>
            <a:ext cx="1487500" cy="791575"/>
            <a:chOff x="0" y="-38100"/>
            <a:chExt cx="538260" cy="454609"/>
          </a:xfrm>
        </p:grpSpPr>
        <p:sp>
          <p:nvSpPr>
            <p:cNvPr id="452" name="Freeform 57">
              <a:extLst>
                <a:ext uri="{FF2B5EF4-FFF2-40B4-BE49-F238E27FC236}">
                  <a16:creationId xmlns:a16="http://schemas.microsoft.com/office/drawing/2014/main" id="{60716963-8081-FF3E-6879-FE96BC86B80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53" name="TextBox 58">
              <a:extLst>
                <a:ext uri="{FF2B5EF4-FFF2-40B4-BE49-F238E27FC236}">
                  <a16:creationId xmlns:a16="http://schemas.microsoft.com/office/drawing/2014/main" id="{8226290F-C67E-5BE8-05E1-9DF06C25DF3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454" name="Freeform 123">
            <a:extLst>
              <a:ext uri="{FF2B5EF4-FFF2-40B4-BE49-F238E27FC236}">
                <a16:creationId xmlns:a16="http://schemas.microsoft.com/office/drawing/2014/main" id="{9F9A8569-F519-DC8C-1705-6A381C61CE66}"/>
              </a:ext>
            </a:extLst>
          </p:cNvPr>
          <p:cNvSpPr/>
          <p:nvPr/>
        </p:nvSpPr>
        <p:spPr>
          <a:xfrm>
            <a:off x="14793555" y="4688010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55" name="Freeform 123">
            <a:extLst>
              <a:ext uri="{FF2B5EF4-FFF2-40B4-BE49-F238E27FC236}">
                <a16:creationId xmlns:a16="http://schemas.microsoft.com/office/drawing/2014/main" id="{21E46D7C-E5D6-A84F-78B1-6189A4876B1C}"/>
              </a:ext>
            </a:extLst>
          </p:cNvPr>
          <p:cNvSpPr/>
          <p:nvPr/>
        </p:nvSpPr>
        <p:spPr>
          <a:xfrm>
            <a:off x="13194131" y="473291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56" name="Freeform 123">
            <a:extLst>
              <a:ext uri="{FF2B5EF4-FFF2-40B4-BE49-F238E27FC236}">
                <a16:creationId xmlns:a16="http://schemas.microsoft.com/office/drawing/2014/main" id="{9E448DD3-CDE4-76C1-435C-983F40F1BC1B}"/>
              </a:ext>
            </a:extLst>
          </p:cNvPr>
          <p:cNvSpPr/>
          <p:nvPr/>
        </p:nvSpPr>
        <p:spPr>
          <a:xfrm>
            <a:off x="11548877" y="473291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57" name="Freeform 123">
            <a:extLst>
              <a:ext uri="{FF2B5EF4-FFF2-40B4-BE49-F238E27FC236}">
                <a16:creationId xmlns:a16="http://schemas.microsoft.com/office/drawing/2014/main" id="{B2087AD5-7582-2737-7F65-A759861A1CCD}"/>
              </a:ext>
            </a:extLst>
          </p:cNvPr>
          <p:cNvSpPr/>
          <p:nvPr/>
        </p:nvSpPr>
        <p:spPr>
          <a:xfrm>
            <a:off x="9898773" y="473291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59" name="Freeform 119">
            <a:extLst>
              <a:ext uri="{FF2B5EF4-FFF2-40B4-BE49-F238E27FC236}">
                <a16:creationId xmlns:a16="http://schemas.microsoft.com/office/drawing/2014/main" id="{2B8C92DA-2839-2D0D-26F8-8AC0A489F85D}"/>
              </a:ext>
            </a:extLst>
          </p:cNvPr>
          <p:cNvSpPr/>
          <p:nvPr/>
        </p:nvSpPr>
        <p:spPr>
          <a:xfrm>
            <a:off x="11582400" y="7275739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60" name="Freeform 119">
            <a:extLst>
              <a:ext uri="{FF2B5EF4-FFF2-40B4-BE49-F238E27FC236}">
                <a16:creationId xmlns:a16="http://schemas.microsoft.com/office/drawing/2014/main" id="{8E71DC00-D5D6-1225-7D33-18DCAF1AEA2C}"/>
              </a:ext>
            </a:extLst>
          </p:cNvPr>
          <p:cNvSpPr/>
          <p:nvPr/>
        </p:nvSpPr>
        <p:spPr>
          <a:xfrm>
            <a:off x="13245084" y="722873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61" name="Freeform 119">
            <a:extLst>
              <a:ext uri="{FF2B5EF4-FFF2-40B4-BE49-F238E27FC236}">
                <a16:creationId xmlns:a16="http://schemas.microsoft.com/office/drawing/2014/main" id="{59D105C6-2D16-8709-FA17-18BD08A8F299}"/>
              </a:ext>
            </a:extLst>
          </p:cNvPr>
          <p:cNvSpPr/>
          <p:nvPr/>
        </p:nvSpPr>
        <p:spPr>
          <a:xfrm>
            <a:off x="14876811" y="7243159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0C6989E2-23FC-4B3C-4FB4-A8F1239D5AA8}"/>
              </a:ext>
            </a:extLst>
          </p:cNvPr>
          <p:cNvSpPr txBox="1"/>
          <p:nvPr/>
        </p:nvSpPr>
        <p:spPr>
          <a:xfrm>
            <a:off x="1095373" y="8079909"/>
            <a:ext cx="1607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+mj-lt"/>
                <a:cs typeface="Times New Roman" panose="02020603050405020304" pitchFamily="18" charset="0"/>
              </a:rPr>
              <a:t>[16]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June 1993,”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Developing the speech and language skills of teenagers with Down syndrome</a:t>
            </a:r>
            <a:r>
              <a:rPr lang="en-US" sz="1600" b="1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’’</a:t>
            </a:r>
            <a:endParaRPr lang="en-US" sz="160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[17]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January 2020</a:t>
            </a:r>
            <a:r>
              <a:rPr lang="en-US" sz="16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Design of a Mobile Application for the Learning of People with Down Syndrome through Interactive Games</a:t>
            </a: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[18]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2017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Mobile Speech Therapy Application Using Speech Processing for Intellectually Disabled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 b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[15]  2007”</a:t>
            </a:r>
            <a:r>
              <a:rPr lang="en-US" sz="1800" kern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/>
              <a:t>Teaching Children with Down Syndrome Pronunciations Using Speech Recognition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C2252-BE06-CFE6-4990-DA72B6BD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93591" y="98068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+mj-lt"/>
              </a:rPr>
              <a:pPr/>
              <a:t>39</a:t>
            </a:fld>
            <a:endParaRPr lang="en-US" sz="2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748140B4-75AC-7F15-6ED7-A33866C08389}"/>
              </a:ext>
            </a:extLst>
          </p:cNvPr>
          <p:cNvSpPr/>
          <p:nvPr/>
        </p:nvSpPr>
        <p:spPr>
          <a:xfrm>
            <a:off x="15800879" y="1804333"/>
            <a:ext cx="1987181" cy="940853"/>
          </a:xfrm>
          <a:custGeom>
            <a:avLst/>
            <a:gdLst/>
            <a:ahLst/>
            <a:cxnLst/>
            <a:rect l="l" t="t" r="r" b="b"/>
            <a:pathLst>
              <a:path w="538260" h="416509">
                <a:moveTo>
                  <a:pt x="28983" y="0"/>
                </a:moveTo>
                <a:lnTo>
                  <a:pt x="509277" y="0"/>
                </a:lnTo>
                <a:cubicBezTo>
                  <a:pt x="525284" y="0"/>
                  <a:pt x="538260" y="12976"/>
                  <a:pt x="538260" y="28983"/>
                </a:cubicBezTo>
                <a:lnTo>
                  <a:pt x="538260" y="387526"/>
                </a:lnTo>
                <a:cubicBezTo>
                  <a:pt x="538260" y="403533"/>
                  <a:pt x="525284" y="416509"/>
                  <a:pt x="509277" y="416509"/>
                </a:cubicBezTo>
                <a:lnTo>
                  <a:pt x="28983" y="416509"/>
                </a:lnTo>
                <a:cubicBezTo>
                  <a:pt x="21296" y="416509"/>
                  <a:pt x="13924" y="413455"/>
                  <a:pt x="8489" y="408020"/>
                </a:cubicBezTo>
                <a:cubicBezTo>
                  <a:pt x="3054" y="402585"/>
                  <a:pt x="0" y="395213"/>
                  <a:pt x="0" y="387526"/>
                </a:cubicBezTo>
                <a:lnTo>
                  <a:pt x="0" y="28983"/>
                </a:lnTo>
                <a:cubicBezTo>
                  <a:pt x="0" y="12976"/>
                  <a:pt x="12976" y="0"/>
                  <a:pt x="28983" y="0"/>
                </a:cubicBezTo>
                <a:close/>
              </a:path>
            </a:pathLst>
          </a:custGeom>
          <a:gradFill rotWithShape="1">
            <a:gsLst>
              <a:gs pos="58700">
                <a:schemeClr val="bg1"/>
              </a:gs>
              <a:gs pos="0">
                <a:srgbClr val="000000">
                  <a:alpha val="100000"/>
                </a:srgbClr>
              </a:gs>
              <a:gs pos="100000">
                <a:srgbClr val="06049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6" name="Group 89">
            <a:extLst>
              <a:ext uri="{FF2B5EF4-FFF2-40B4-BE49-F238E27FC236}">
                <a16:creationId xmlns:a16="http://schemas.microsoft.com/office/drawing/2014/main" id="{B230A901-21FD-2FFC-10BE-1928DD9B9A7A}"/>
              </a:ext>
            </a:extLst>
          </p:cNvPr>
          <p:cNvGrpSpPr/>
          <p:nvPr/>
        </p:nvGrpSpPr>
        <p:grpSpPr>
          <a:xfrm>
            <a:off x="14241052" y="1797032"/>
            <a:ext cx="1456148" cy="961782"/>
            <a:chOff x="0" y="0"/>
            <a:chExt cx="538260" cy="416509"/>
          </a:xfrm>
        </p:grpSpPr>
        <p:sp>
          <p:nvSpPr>
            <p:cNvPr id="7" name="Freeform 90">
              <a:extLst>
                <a:ext uri="{FF2B5EF4-FFF2-40B4-BE49-F238E27FC236}">
                  <a16:creationId xmlns:a16="http://schemas.microsoft.com/office/drawing/2014/main" id="{D5738F15-F4E6-E390-E607-486B578B715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" name="TextBox 91">
              <a:extLst>
                <a:ext uri="{FF2B5EF4-FFF2-40B4-BE49-F238E27FC236}">
                  <a16:creationId xmlns:a16="http://schemas.microsoft.com/office/drawing/2014/main" id="{46FF822E-1217-9EAE-B70D-5169EA3A32EB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[19]</a:t>
              </a:r>
            </a:p>
          </p:txBody>
        </p:sp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F438C131-04FD-ACF9-32F7-4C4AC70226FE}"/>
              </a:ext>
            </a:extLst>
          </p:cNvPr>
          <p:cNvGrpSpPr/>
          <p:nvPr/>
        </p:nvGrpSpPr>
        <p:grpSpPr>
          <a:xfrm>
            <a:off x="11032057" y="1804332"/>
            <a:ext cx="1477975" cy="924961"/>
            <a:chOff x="0" y="0"/>
            <a:chExt cx="538260" cy="416509"/>
          </a:xfrm>
        </p:grpSpPr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C44CD6B5-E353-D6BA-A2A3-36DEB9D3D86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73909A9A-71EC-17EA-7236-DC266AF14BCB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[17]</a:t>
              </a:r>
            </a:p>
          </p:txBody>
        </p:sp>
      </p:grpSp>
      <p:grpSp>
        <p:nvGrpSpPr>
          <p:cNvPr id="12" name="Group 89">
            <a:extLst>
              <a:ext uri="{FF2B5EF4-FFF2-40B4-BE49-F238E27FC236}">
                <a16:creationId xmlns:a16="http://schemas.microsoft.com/office/drawing/2014/main" id="{70465CEF-243E-747A-9B42-FAE993EC589F}"/>
              </a:ext>
            </a:extLst>
          </p:cNvPr>
          <p:cNvGrpSpPr/>
          <p:nvPr/>
        </p:nvGrpSpPr>
        <p:grpSpPr>
          <a:xfrm>
            <a:off x="12646667" y="1813857"/>
            <a:ext cx="1456148" cy="924961"/>
            <a:chOff x="0" y="0"/>
            <a:chExt cx="538260" cy="416509"/>
          </a:xfrm>
        </p:grpSpPr>
        <p:sp>
          <p:nvSpPr>
            <p:cNvPr id="13" name="Freeform 90">
              <a:extLst>
                <a:ext uri="{FF2B5EF4-FFF2-40B4-BE49-F238E27FC236}">
                  <a16:creationId xmlns:a16="http://schemas.microsoft.com/office/drawing/2014/main" id="{D56CB65F-3F59-B1F6-F57A-ED627BE9FA8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4" name="TextBox 91">
              <a:extLst>
                <a:ext uri="{FF2B5EF4-FFF2-40B4-BE49-F238E27FC236}">
                  <a16:creationId xmlns:a16="http://schemas.microsoft.com/office/drawing/2014/main" id="{C5B2E915-627B-DA86-C23B-17F23DBD4AA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[18]</a:t>
              </a:r>
            </a:p>
          </p:txBody>
        </p:sp>
      </p:grpSp>
      <p:grpSp>
        <p:nvGrpSpPr>
          <p:cNvPr id="15" name="Group 116">
            <a:extLst>
              <a:ext uri="{FF2B5EF4-FFF2-40B4-BE49-F238E27FC236}">
                <a16:creationId xmlns:a16="http://schemas.microsoft.com/office/drawing/2014/main" id="{E7537DD0-EA5A-C9E8-2BA1-9FF9E0BB8D24}"/>
              </a:ext>
            </a:extLst>
          </p:cNvPr>
          <p:cNvGrpSpPr/>
          <p:nvPr/>
        </p:nvGrpSpPr>
        <p:grpSpPr>
          <a:xfrm>
            <a:off x="9443068" y="1804332"/>
            <a:ext cx="1477974" cy="924961"/>
            <a:chOff x="0" y="0"/>
            <a:chExt cx="538260" cy="416509"/>
          </a:xfrm>
        </p:grpSpPr>
        <p:sp>
          <p:nvSpPr>
            <p:cNvPr id="16" name="Freeform 117">
              <a:extLst>
                <a:ext uri="{FF2B5EF4-FFF2-40B4-BE49-F238E27FC236}">
                  <a16:creationId xmlns:a16="http://schemas.microsoft.com/office/drawing/2014/main" id="{5BED9756-C764-5AB7-0D4E-BD90F40002E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7" name="TextBox 118">
              <a:extLst>
                <a:ext uri="{FF2B5EF4-FFF2-40B4-BE49-F238E27FC236}">
                  <a16:creationId xmlns:a16="http://schemas.microsoft.com/office/drawing/2014/main" id="{2CD8C8A7-3A72-5971-162C-5642D368A62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[16]</a:t>
              </a:r>
            </a:p>
          </p:txBody>
        </p:sp>
      </p:grp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A70DAEF-596F-4EDF-1475-B4C086E7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878" y="1866900"/>
            <a:ext cx="1987182" cy="721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Freeform 123">
            <a:extLst>
              <a:ext uri="{FF2B5EF4-FFF2-40B4-BE49-F238E27FC236}">
                <a16:creationId xmlns:a16="http://schemas.microsoft.com/office/drawing/2014/main" id="{D53D0478-2CC9-134B-F928-3EFCC6773068}"/>
              </a:ext>
            </a:extLst>
          </p:cNvPr>
          <p:cNvSpPr/>
          <p:nvPr/>
        </p:nvSpPr>
        <p:spPr>
          <a:xfrm>
            <a:off x="11567619" y="639730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07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24AA9-99B0-DDE2-13B3-E049B5DC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5ADA5E0-2E66-A8B3-2006-11E34C2D9F0E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868A00C-B4A6-91EC-148C-DF88BB1CC273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7E0B0A8D-C4C6-C00C-28D2-82B77875F46F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ED69766-ACD8-FFF4-6756-500767FA7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7F58F65B-ADA3-2378-C529-43506145806C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81880F27-F619-987E-9A54-772B042CB8C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1F01A82F-1D6C-CA4D-36B3-FED7AC52943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2584F25-5F98-387E-206C-7189654B7323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Research Paper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B8F2069-E4BB-40BF-3DC3-112FEAAF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6A293-BAAC-0ED2-29A4-ACF27EBB1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7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3A61C71B-4A25-4A93-21F7-DF998894F8C5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B03772E-AEFD-D9C1-C6F4-F88286C556A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6842770-86D0-6CCC-3B5A-0399D474770A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7D4184D-48C4-668A-EDCE-E7C2D1DAE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FC7CC67-2D31-D927-5734-5DA5990F1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47" y="2106563"/>
            <a:ext cx="4343402" cy="244560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3CA0BF4-EF4B-6B13-3971-C88079F34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169" y="2261031"/>
            <a:ext cx="3726955" cy="227111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3CC4EF5-8319-E8BF-3180-ACC9413CF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/>
          <a:stretch/>
        </p:blipFill>
        <p:spPr>
          <a:xfrm>
            <a:off x="365726" y="5276448"/>
            <a:ext cx="2412269" cy="252722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11608" y="-187442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Technologies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63D49B86-CDDE-0CD3-698A-BDF7EFDFE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418256"/>
              </p:ext>
            </p:extLst>
          </p:nvPr>
        </p:nvGraphicFramePr>
        <p:xfrm>
          <a:off x="3124200" y="1571959"/>
          <a:ext cx="12039600" cy="7899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CC72063D-0E5B-1BC8-A042-70B44563E549}"/>
              </a:ext>
            </a:extLst>
          </p:cNvPr>
          <p:cNvSpPr txBox="1"/>
          <p:nvPr/>
        </p:nvSpPr>
        <p:spPr>
          <a:xfrm>
            <a:off x="5077782" y="4425106"/>
            <a:ext cx="244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TensorFlow</a:t>
            </a:r>
            <a:endParaRPr lang="en-US" sz="3200">
              <a:latin typeface="+mj-lt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9E85D764-2A5D-161B-DB66-20C3D9CA220B}"/>
              </a:ext>
            </a:extLst>
          </p:cNvPr>
          <p:cNvSpPr/>
          <p:nvPr/>
        </p:nvSpPr>
        <p:spPr>
          <a:xfrm rot="5400000">
            <a:off x="11164048" y="2540114"/>
            <a:ext cx="4116989" cy="3657600"/>
          </a:xfrm>
          <a:prstGeom prst="hexagon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441FC3-C176-FBCE-41C6-76E42C8FD845}"/>
              </a:ext>
            </a:extLst>
          </p:cNvPr>
          <p:cNvSpPr txBox="1"/>
          <p:nvPr/>
        </p:nvSpPr>
        <p:spPr>
          <a:xfrm>
            <a:off x="4419600" y="6405909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React </a:t>
            </a:r>
            <a:endParaRPr lang="en-US" sz="360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822E83-41E9-A2BE-C40C-A9D05A90B3C8}"/>
              </a:ext>
            </a:extLst>
          </p:cNvPr>
          <p:cNvSpPr txBox="1"/>
          <p:nvPr/>
        </p:nvSpPr>
        <p:spPr>
          <a:xfrm>
            <a:off x="6549512" y="6405909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Python </a:t>
            </a:r>
            <a:endParaRPr lang="en-US" sz="360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F1315F-798A-7075-220B-B19F6C49D5B2}"/>
              </a:ext>
            </a:extLst>
          </p:cNvPr>
          <p:cNvSpPr txBox="1"/>
          <p:nvPr/>
        </p:nvSpPr>
        <p:spPr>
          <a:xfrm>
            <a:off x="11393742" y="3675009"/>
            <a:ext cx="3505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Convolutional Neural Network (CNN)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923C18-8000-D57C-DCF6-EC8DCCC6C277}"/>
              </a:ext>
            </a:extLst>
          </p:cNvPr>
          <p:cNvSpPr txBox="1"/>
          <p:nvPr/>
        </p:nvSpPr>
        <p:spPr>
          <a:xfrm>
            <a:off x="7836782" y="3385667"/>
            <a:ext cx="29283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Natural language processing (NLP)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89435-3634-B872-1223-A02C93B1F73B}"/>
              </a:ext>
            </a:extLst>
          </p:cNvPr>
          <p:cNvSpPr txBox="1"/>
          <p:nvPr/>
        </p:nvSpPr>
        <p:spPr>
          <a:xfrm>
            <a:off x="10103581" y="6789575"/>
            <a:ext cx="467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OPENCV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4BA87E4-402D-9EBF-A707-CEE0005D51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030" y="6730274"/>
            <a:ext cx="1344279" cy="1657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B43F8A6-A2E6-6DD5-F66F-A5CE72C02D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45" y="8191736"/>
            <a:ext cx="1344275" cy="14761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306887-33D9-D103-31AE-E03785FF064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59" y="1633508"/>
            <a:ext cx="1222634" cy="1222634"/>
          </a:xfrm>
          <a:prstGeom prst="rect">
            <a:avLst/>
          </a:prstGeom>
        </p:spPr>
      </p:pic>
      <p:sp>
        <p:nvSpPr>
          <p:cNvPr id="79" name="AutoShape 14">
            <a:extLst>
              <a:ext uri="{FF2B5EF4-FFF2-40B4-BE49-F238E27FC236}">
                <a16:creationId xmlns:a16="http://schemas.microsoft.com/office/drawing/2014/main" id="{DCDDAA3F-4C88-FC01-A1F8-E1CDE854F88E}"/>
              </a:ext>
            </a:extLst>
          </p:cNvPr>
          <p:cNvSpPr/>
          <p:nvPr/>
        </p:nvSpPr>
        <p:spPr>
          <a:xfrm flipH="1">
            <a:off x="2362200" y="6832367"/>
            <a:ext cx="1676400" cy="0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0" name="AutoShape 14">
            <a:extLst>
              <a:ext uri="{FF2B5EF4-FFF2-40B4-BE49-F238E27FC236}">
                <a16:creationId xmlns:a16="http://schemas.microsoft.com/office/drawing/2014/main" id="{407D57BF-2B28-7920-FE36-9DF611481177}"/>
              </a:ext>
            </a:extLst>
          </p:cNvPr>
          <p:cNvSpPr/>
          <p:nvPr/>
        </p:nvSpPr>
        <p:spPr>
          <a:xfrm flipH="1" flipV="1">
            <a:off x="3810000" y="3454757"/>
            <a:ext cx="1143000" cy="621941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1" name="AutoShape 14">
            <a:extLst>
              <a:ext uri="{FF2B5EF4-FFF2-40B4-BE49-F238E27FC236}">
                <a16:creationId xmlns:a16="http://schemas.microsoft.com/office/drawing/2014/main" id="{D5E1B023-512A-290E-7FAA-DEAFC2612A90}"/>
              </a:ext>
            </a:extLst>
          </p:cNvPr>
          <p:cNvSpPr/>
          <p:nvPr/>
        </p:nvSpPr>
        <p:spPr>
          <a:xfrm flipH="1">
            <a:off x="7239000" y="8006972"/>
            <a:ext cx="0" cy="512049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4" name="AutoShape 14">
            <a:extLst>
              <a:ext uri="{FF2B5EF4-FFF2-40B4-BE49-F238E27FC236}">
                <a16:creationId xmlns:a16="http://schemas.microsoft.com/office/drawing/2014/main" id="{D689B2A2-9502-4099-AB5E-D0D193E4BE50}"/>
              </a:ext>
            </a:extLst>
          </p:cNvPr>
          <p:cNvSpPr/>
          <p:nvPr/>
        </p:nvSpPr>
        <p:spPr>
          <a:xfrm flipH="1" flipV="1">
            <a:off x="8382000" y="2427528"/>
            <a:ext cx="228600" cy="485248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5" name="AutoShape 14">
            <a:extLst>
              <a:ext uri="{FF2B5EF4-FFF2-40B4-BE49-F238E27FC236}">
                <a16:creationId xmlns:a16="http://schemas.microsoft.com/office/drawing/2014/main" id="{174BB207-1878-7662-880D-5E5892CCB99E}"/>
              </a:ext>
            </a:extLst>
          </p:cNvPr>
          <p:cNvSpPr/>
          <p:nvPr/>
        </p:nvSpPr>
        <p:spPr>
          <a:xfrm flipV="1">
            <a:off x="15091737" y="4292727"/>
            <a:ext cx="1138861" cy="24220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6" name="AutoShape 14">
            <a:extLst>
              <a:ext uri="{FF2B5EF4-FFF2-40B4-BE49-F238E27FC236}">
                <a16:creationId xmlns:a16="http://schemas.microsoft.com/office/drawing/2014/main" id="{1747080D-31ED-24FD-2D6A-813802D57303}"/>
              </a:ext>
            </a:extLst>
          </p:cNvPr>
          <p:cNvSpPr/>
          <p:nvPr/>
        </p:nvSpPr>
        <p:spPr>
          <a:xfrm>
            <a:off x="12496800" y="7140478"/>
            <a:ext cx="1968230" cy="5931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A51B8476-A2A0-1AD9-E527-0FBFF744E64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4F956-D642-1F03-A269-0FE0A41B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33846" y="9789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49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098753"/>
              </p:ext>
            </p:extLst>
          </p:nvPr>
        </p:nvGraphicFramePr>
        <p:xfrm>
          <a:off x="2926796" y="174989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0E9801C-D8C2-0E10-A73B-08199AF65C47}"/>
              </a:ext>
            </a:extLst>
          </p:cNvPr>
          <p:cNvSpPr txBox="1"/>
          <p:nvPr/>
        </p:nvSpPr>
        <p:spPr>
          <a:xfrm>
            <a:off x="6096000" y="3901759"/>
            <a:ext cx="3505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Convolutional Neural Network (CNN)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39C4A-DE44-EAC8-498B-70759CAF5D88}"/>
              </a:ext>
            </a:extLst>
          </p:cNvPr>
          <p:cNvSpPr txBox="1"/>
          <p:nvPr/>
        </p:nvSpPr>
        <p:spPr>
          <a:xfrm>
            <a:off x="5951141" y="7104948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Voice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3325182" y="5833581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 Machine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Learning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2FE3-64CE-8B49-8AA9-F32F1DDE5CF9}"/>
              </a:ext>
            </a:extLst>
          </p:cNvPr>
          <p:cNvSpPr txBox="1"/>
          <p:nvPr/>
        </p:nvSpPr>
        <p:spPr>
          <a:xfrm>
            <a:off x="9022796" y="2683216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41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E30C1-BF2A-F9B3-8C1D-BC64CD014E10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Key Pillars</a:t>
            </a:r>
            <a:endParaRPr lang="en-US" sz="6600"/>
          </a:p>
        </p:txBody>
      </p:sp>
      <p:pic>
        <p:nvPicPr>
          <p:cNvPr id="31" name="Picture 30" descr="A person with a face recognition system&#10;&#10;Description automatically generated">
            <a:extLst>
              <a:ext uri="{FF2B5EF4-FFF2-40B4-BE49-F238E27FC236}">
                <a16:creationId xmlns:a16="http://schemas.microsoft.com/office/drawing/2014/main" id="{3774021B-225B-85A4-7B9C-C61B979180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7139" y="4900392"/>
            <a:ext cx="3128287" cy="2807987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4207196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C36B001-5194-562B-9870-790BCFF09373}"/>
              </a:ext>
            </a:extLst>
          </p:cNvPr>
          <p:cNvGrpSpPr/>
          <p:nvPr/>
        </p:nvGrpSpPr>
        <p:grpSpPr>
          <a:xfrm>
            <a:off x="0" y="0"/>
            <a:ext cx="18288000" cy="1598771"/>
            <a:chOff x="0" y="0"/>
            <a:chExt cx="4816593" cy="42107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18AE03-7641-9EC0-B159-BB26105FADA3}"/>
                </a:ext>
              </a:extLst>
            </p:cNvPr>
            <p:cNvSpPr/>
            <p:nvPr/>
          </p:nvSpPr>
          <p:spPr>
            <a:xfrm>
              <a:off x="0" y="0"/>
              <a:ext cx="4816592" cy="421075"/>
            </a:xfrm>
            <a:custGeom>
              <a:avLst/>
              <a:gdLst/>
              <a:ahLst/>
              <a:cxnLst/>
              <a:rect l="l" t="t" r="r" b="b"/>
              <a:pathLst>
                <a:path w="4816592" h="421075">
                  <a:moveTo>
                    <a:pt x="0" y="0"/>
                  </a:moveTo>
                  <a:lnTo>
                    <a:pt x="4816592" y="0"/>
                  </a:lnTo>
                  <a:lnTo>
                    <a:pt x="4816592" y="421075"/>
                  </a:lnTo>
                  <a:lnTo>
                    <a:pt x="0" y="42107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50000">
                  <a:srgbClr val="06049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6D9782-3DBC-30E1-207E-0D5FE782433C}"/>
                </a:ext>
              </a:extLst>
            </p:cNvPr>
            <p:cNvSpPr txBox="1"/>
            <p:nvPr/>
          </p:nvSpPr>
          <p:spPr>
            <a:xfrm>
              <a:off x="0" y="-38100"/>
              <a:ext cx="4816593" cy="45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08DEF5-EE8B-FBF8-BB6F-CF8AECC5CC00}"/>
              </a:ext>
            </a:extLst>
          </p:cNvPr>
          <p:cNvGrpSpPr/>
          <p:nvPr/>
        </p:nvGrpSpPr>
        <p:grpSpPr>
          <a:xfrm>
            <a:off x="42182" y="8895380"/>
            <a:ext cx="18288000" cy="1395702"/>
            <a:chOff x="0" y="0"/>
            <a:chExt cx="24384000" cy="186093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607283-00BE-76C3-B1C1-B29253AE7D40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74C954-9353-26FD-5DEF-01EFA1E3943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1CC1393C-41C2-F84A-7674-E8D10A44E380}"/>
              </a:ext>
            </a:extLst>
          </p:cNvPr>
          <p:cNvSpPr/>
          <p:nvPr/>
        </p:nvSpPr>
        <p:spPr>
          <a:xfrm>
            <a:off x="14241123" y="193486"/>
            <a:ext cx="3501811" cy="1026802"/>
          </a:xfrm>
          <a:custGeom>
            <a:avLst/>
            <a:gdLst/>
            <a:ahLst/>
            <a:cxnLst/>
            <a:rect l="l" t="t" r="r" b="b"/>
            <a:pathLst>
              <a:path w="3501811" h="1026802">
                <a:moveTo>
                  <a:pt x="0" y="0"/>
                </a:moveTo>
                <a:lnTo>
                  <a:pt x="3501810" y="0"/>
                </a:lnTo>
                <a:lnTo>
                  <a:pt x="3501810" y="1026802"/>
                </a:lnTo>
                <a:lnTo>
                  <a:pt x="0" y="1026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4C87F-6371-8285-5803-B169707D05E9}"/>
              </a:ext>
            </a:extLst>
          </p:cNvPr>
          <p:cNvSpPr txBox="1"/>
          <p:nvPr/>
        </p:nvSpPr>
        <p:spPr>
          <a:xfrm>
            <a:off x="664740" y="278853"/>
            <a:ext cx="1327986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PP2 to Final progress</a:t>
            </a:r>
            <a:endParaRPr lang="en-US" sz="6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82AFEC-D2FE-5316-3828-D30631AB8B1F}"/>
              </a:ext>
            </a:extLst>
          </p:cNvPr>
          <p:cNvSpPr txBox="1"/>
          <p:nvPr/>
        </p:nvSpPr>
        <p:spPr>
          <a:xfrm>
            <a:off x="8722204" y="9827054"/>
            <a:ext cx="9379974" cy="4660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         42</a:t>
            </a: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5830F90C-5FCD-1D75-D2B7-335A529C3720}"/>
              </a:ext>
            </a:extLst>
          </p:cNvPr>
          <p:cNvSpPr/>
          <p:nvPr/>
        </p:nvSpPr>
        <p:spPr>
          <a:xfrm>
            <a:off x="1313643" y="2291308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7" name="Picture 21">
            <a:extLst>
              <a:ext uri="{FF2B5EF4-FFF2-40B4-BE49-F238E27FC236}">
                <a16:creationId xmlns:a16="http://schemas.microsoft.com/office/drawing/2014/main" id="{EC989559-EB5F-74DE-4901-1080C49B5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9205" y="4541756"/>
            <a:ext cx="2829254" cy="2829254"/>
          </a:xfrm>
          <a:prstGeom prst="rect">
            <a:avLst/>
          </a:prstGeom>
        </p:spPr>
      </p:pic>
      <p:sp>
        <p:nvSpPr>
          <p:cNvPr id="38" name="TextBox 30">
            <a:extLst>
              <a:ext uri="{FF2B5EF4-FFF2-40B4-BE49-F238E27FC236}">
                <a16:creationId xmlns:a16="http://schemas.microsoft.com/office/drawing/2014/main" id="{07909E07-A95A-CE40-628D-51D9C80718B6}"/>
              </a:ext>
            </a:extLst>
          </p:cNvPr>
          <p:cNvSpPr txBox="1"/>
          <p:nvPr/>
        </p:nvSpPr>
        <p:spPr>
          <a:xfrm>
            <a:off x="10772681" y="5526784"/>
            <a:ext cx="1447411" cy="732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000" b="1" spc="45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D0365-C9DA-9B0B-6A2B-13BBC941697E}"/>
              </a:ext>
            </a:extLst>
          </p:cNvPr>
          <p:cNvSpPr txBox="1"/>
          <p:nvPr/>
        </p:nvSpPr>
        <p:spPr>
          <a:xfrm>
            <a:off x="2246099" y="2236875"/>
            <a:ext cx="1092620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Addressing Panel Feedback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Replaced the original audio in the first game with a new recording using my voice but with a clearer accent to improve clarity and ensure correct word pronunciation.</a:t>
            </a: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1429369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733A0BF6-B13B-4137-29C9-3478F4E24C57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6250EE9A-FBCF-0132-D0B0-BB2D334EE6EE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C0D681BF-90C5-15C0-A018-875849F18D6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5026C8C-6A1E-77E1-B2C6-2CC01016B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3FF34C54-3D32-D73E-21C5-79825467609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696DD-FD32-E010-D835-04055A2E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43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66196-C722-5512-2493-2117C4CF1A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7" y="1753226"/>
            <a:ext cx="9139885" cy="4855564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4C53F3-60AD-F024-8D6E-8BF53A388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85" y="3802084"/>
            <a:ext cx="9416518" cy="50025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F01D4-20F9-A1CF-54A9-5F88F730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FBF339AC-AA73-7304-7C6F-22681453D7CB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242BA7BA-E6FC-1129-3CDD-FB452026B685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CECF0917-3689-20E5-0F12-0DB2E10B7DD0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42CA39B-15A5-B694-8742-712538CBF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BBEFD1F-028B-87C2-AB5D-57091D181BCF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4358A78-FAE0-769B-83A5-673454F9AE6C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1F6A49-42FB-F767-CD5C-5148D1D98C5A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F7B5CC-E151-3C7F-FBF8-A14F02D8EBB8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64FBBC93-1F80-C160-1613-2406853AD128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9C7F8-1985-E5BC-37C0-8777FC78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44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2C26DA-3922-C880-A64B-8D7FCB9BD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1" y="1753227"/>
            <a:ext cx="8210492" cy="436182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8622E1-C533-0663-0AE7-9F99F9EACF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972" y="3725933"/>
            <a:ext cx="9324392" cy="49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26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50DB5-3FC0-C23B-C4AC-AF4EF048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E69488AD-000D-A258-1FA6-F72FA4DE9DE3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4E42A24B-B90F-21F5-D49E-7C93ABCC886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004341C-5A72-6F72-2122-B23CC18CD7EA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DB7C0FF-8518-0931-FC92-822EDCE4C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80F0A8D-2842-3B5D-2450-62A5483FCE1C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 dirty="0"/>
          </a:p>
          <a:p>
            <a:pPr algn="l"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E32CB13-4AAB-644E-DFFF-BBC8BC4DC814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A97E13-96A6-1171-9B13-18D2A6DFD7E0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39063A2-8E74-949F-7520-570C3D8E468B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FB06963D-8F0A-EFD0-8DA0-B84D3B1D6159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3BF22-7A94-6C8E-67F5-BD5EE3ED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45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38FBD-193B-9198-3EDC-9925538D3D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883" r="5120"/>
          <a:stretch/>
        </p:blipFill>
        <p:spPr>
          <a:xfrm>
            <a:off x="220592" y="3040731"/>
            <a:ext cx="8746427" cy="5499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8B654-8984-70B3-C13E-962BD54B6C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13304" r="8457" b="-2281"/>
          <a:stretch/>
        </p:blipFill>
        <p:spPr>
          <a:xfrm>
            <a:off x="9320983" y="3036231"/>
            <a:ext cx="8376541" cy="54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3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942D-3904-AB43-5929-0317E7249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C6BB3A53-1804-6CFE-DF02-A635B4FCD13A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D3E129BF-F40E-DD33-974F-CC6B1961617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113FAAD-0C04-E2AC-671D-70A6FA7AEE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B8F8EAC-1317-5101-A353-0FC25C63E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A53C941-3498-5F6B-E85E-B8C590E7D55A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 dirty="0"/>
          </a:p>
          <a:p>
            <a:pPr algn="l"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386FE4D-9DAA-D86D-AD87-C8BA32DE08C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37AEE93-B9C4-9112-D38E-825252596290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4B7A94-6166-13E6-4D29-9021F73CF698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9DD6C31E-3261-8407-BDD7-6B228C10FE45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A3188-6089-8399-F3B8-C6A97A79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46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8F02A8-BE3C-302E-C120-D14B5814E0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747"/>
          <a:stretch/>
        </p:blipFill>
        <p:spPr>
          <a:xfrm>
            <a:off x="347229" y="2250236"/>
            <a:ext cx="9231147" cy="5256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770D6B-20D9-59AB-F0AF-71CB61975F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12137" r="7612"/>
          <a:stretch/>
        </p:blipFill>
        <p:spPr>
          <a:xfrm>
            <a:off x="9718795" y="2250236"/>
            <a:ext cx="8112005" cy="52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87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ED5B5-AA81-D2BB-4A5A-06B3F70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C2D83BEE-3017-2EC6-E1D3-60B9ED2CDC2F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69C34A0-0C1A-B2E9-D72B-99D29DA359D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61C107F-30C9-058D-899E-4F96830A374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090E6D4-04F5-B096-D529-C6D44CC8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2BAC3D3-729D-24A1-FF86-FB97E0E67552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 dirty="0"/>
          </a:p>
          <a:p>
            <a:pPr algn="l"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2B342C-0AA0-FE3B-25B9-7716E9DD71C8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F789043-DEB9-FFFF-AEAA-B0025235B265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187A175-638B-6F46-1F21-8C2D33F691BC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DB70E33F-57CC-8CCA-E914-3BECF0A1DC2A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D87AE-45C2-93AA-C1B5-B3B276BF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47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D2732-2889-7170-762F-C102FBFAF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38" y="2716901"/>
            <a:ext cx="9169827" cy="5113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974CFD-2194-4FE6-1AB4-1A6BC7681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3451" y="2716902"/>
            <a:ext cx="9898913" cy="51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35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2EED7-D4E8-92DA-A3F9-98592DDFC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EC9C6BF7-8EE7-DB66-1F8F-910C04D20D33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98124A61-B54E-A65B-C8FB-E1389938881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389958F-8101-4EDD-B16A-39556532682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DE937C9-0820-9930-47A7-3559A89DF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25D6365-5783-4E18-6B33-10E544CA7A06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 dirty="0"/>
          </a:p>
          <a:p>
            <a:pPr algn="l"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379F305-6BD2-7204-3282-482B5820DFC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A10D7BB-AD03-FFF0-8033-5018C12C58BA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B8FCFD9-2C28-BB4F-DC0C-1FC9708C6110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E2411621-732D-760E-1EC2-897667CFDB2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61178-C8F3-CC9C-7E48-AB40DD76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48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ECE385-F834-0D01-9E9F-77A069E9B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1697" r="424"/>
          <a:stretch/>
        </p:blipFill>
        <p:spPr>
          <a:xfrm>
            <a:off x="3520329" y="2750228"/>
            <a:ext cx="11688818" cy="525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74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CA6F6-B0AE-0853-A40F-254782A9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FACD62D0-CCCA-F049-28CF-D840F3DE5701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6AC518AB-EAFC-4C66-06FD-67680933F91C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E3E81E0D-AD7C-7A08-B5B6-A0B9D3A601A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7BED8F3-F627-36C3-E5BF-F839D00B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54BDF11-D46C-CFA8-D06C-DF2DE5592452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System Diagram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D0B9B1C-9A61-093D-BE5C-C5D64F4D0042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A70A39A-10DA-4F09-719D-6E9238EA196F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D5B33E3-07B6-C17B-71D2-12D36B4A2AF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9F7487BC-F402-E11A-8A48-6E822C1B6FC4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014BE-E764-EB1A-F5E4-F67C11EB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49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CBB8D2-28AF-BF3D-6172-086893424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761" y="1634791"/>
            <a:ext cx="9758278" cy="73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0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167DF-2DB2-D4E2-6A9E-446AE326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B978EC6-4346-D687-C161-699BEAF3F624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9A6480DA-101C-ADDB-352C-87F78821C475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4003C613-D6D8-C123-9423-8BB440291332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A8BC0EC-EB78-3615-09A6-1A92E07F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D60893BE-8610-E801-9F1B-4E06A66291E3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FEBEF7C1-4BB0-CC39-8868-707A8B70C945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38445B7F-F7A1-008C-BD78-FB70A5FAE2C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A03C60D2-AAEB-3100-F3E3-F0EB9A23E1DF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Research Paper submitted to ICECEC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227A4D-B625-2458-BB33-A3664B4B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888242-8A4F-F81D-FEC0-30D58F0C0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158" y="191618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2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0">
            <a:extLst>
              <a:ext uri="{FF2B5EF4-FFF2-40B4-BE49-F238E27FC236}">
                <a16:creationId xmlns:a16="http://schemas.microsoft.com/office/drawing/2014/main" id="{8E40FDA7-ECB5-7E7D-599D-CDA933C054A9}"/>
              </a:ext>
            </a:extLst>
          </p:cNvPr>
          <p:cNvSpPr/>
          <p:nvPr/>
        </p:nvSpPr>
        <p:spPr>
          <a:xfrm>
            <a:off x="11075336" y="2651535"/>
            <a:ext cx="6801801" cy="6462200"/>
          </a:xfrm>
          <a:custGeom>
            <a:avLst/>
            <a:gdLst/>
            <a:ahLst/>
            <a:cxnLst/>
            <a:rect l="l" t="t" r="r" b="b"/>
            <a:pathLst>
              <a:path w="1340440" h="1497577">
                <a:moveTo>
                  <a:pt x="77579" y="0"/>
                </a:moveTo>
                <a:lnTo>
                  <a:pt x="1262861" y="0"/>
                </a:lnTo>
                <a:cubicBezTo>
                  <a:pt x="1305707" y="0"/>
                  <a:pt x="1340440" y="34733"/>
                  <a:pt x="1340440" y="77579"/>
                </a:cubicBezTo>
                <a:lnTo>
                  <a:pt x="1340440" y="1419998"/>
                </a:lnTo>
                <a:cubicBezTo>
                  <a:pt x="1340440" y="1440573"/>
                  <a:pt x="1332266" y="1460306"/>
                  <a:pt x="1317717" y="1474854"/>
                </a:cubicBezTo>
                <a:cubicBezTo>
                  <a:pt x="1303169" y="1489403"/>
                  <a:pt x="1283436" y="1497577"/>
                  <a:pt x="1262861" y="1497577"/>
                </a:cubicBezTo>
                <a:lnTo>
                  <a:pt x="77579" y="1497577"/>
                </a:lnTo>
                <a:cubicBezTo>
                  <a:pt x="57004" y="1497577"/>
                  <a:pt x="37271" y="1489403"/>
                  <a:pt x="22722" y="1474854"/>
                </a:cubicBezTo>
                <a:cubicBezTo>
                  <a:pt x="8173" y="1460306"/>
                  <a:pt x="0" y="1440573"/>
                  <a:pt x="0" y="1419998"/>
                </a:cubicBezTo>
                <a:lnTo>
                  <a:pt x="0" y="77579"/>
                </a:lnTo>
                <a:cubicBezTo>
                  <a:pt x="0" y="57004"/>
                  <a:pt x="8173" y="37271"/>
                  <a:pt x="22722" y="22722"/>
                </a:cubicBezTo>
                <a:cubicBezTo>
                  <a:pt x="37271" y="8173"/>
                  <a:pt x="57004" y="0"/>
                  <a:pt x="77579" y="0"/>
                </a:cubicBezTo>
                <a:close/>
              </a:path>
            </a:pathLst>
          </a:custGeom>
          <a:solidFill>
            <a:srgbClr val="E8ECEC"/>
          </a:solid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11118" y="1659108"/>
            <a:ext cx="10217994" cy="7505755"/>
            <a:chOff x="-1000303" y="138219"/>
            <a:chExt cx="13623991" cy="10007675"/>
          </a:xfrm>
        </p:grpSpPr>
        <p:sp>
          <p:nvSpPr>
            <p:cNvPr id="8" name="TextBox 8"/>
            <p:cNvSpPr txBox="1"/>
            <p:nvPr/>
          </p:nvSpPr>
          <p:spPr>
            <a:xfrm>
              <a:off x="0" y="6302956"/>
              <a:ext cx="7228381" cy="326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-1000303" y="1281448"/>
              <a:ext cx="13623991" cy="8809149"/>
              <a:chOff x="-241285" y="-38100"/>
              <a:chExt cx="2691159" cy="17400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41285" y="0"/>
                <a:ext cx="2691159" cy="1701979"/>
              </a:xfrm>
              <a:custGeom>
                <a:avLst/>
                <a:gdLst/>
                <a:ahLst/>
                <a:cxnLst/>
                <a:rect l="l" t="t" r="r" b="b"/>
                <a:pathLst>
                  <a:path w="1340440" h="1497577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419998"/>
                    </a:lnTo>
                    <a:cubicBezTo>
                      <a:pt x="1340440" y="1440573"/>
                      <a:pt x="1332266" y="1460306"/>
                      <a:pt x="1317717" y="1474854"/>
                    </a:cubicBezTo>
                    <a:cubicBezTo>
                      <a:pt x="1303169" y="1489403"/>
                      <a:pt x="1283436" y="1497577"/>
                      <a:pt x="1262861" y="1497577"/>
                    </a:cubicBezTo>
                    <a:lnTo>
                      <a:pt x="77579" y="1497577"/>
                    </a:lnTo>
                    <a:cubicBezTo>
                      <a:pt x="57004" y="1497577"/>
                      <a:pt x="37271" y="1489403"/>
                      <a:pt x="22722" y="1474854"/>
                    </a:cubicBezTo>
                    <a:cubicBezTo>
                      <a:pt x="8173" y="1460306"/>
                      <a:pt x="0" y="1440573"/>
                      <a:pt x="0" y="1419998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40440" cy="15356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416299" y="138219"/>
              <a:ext cx="2395784" cy="2534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647371" y="4106975"/>
              <a:ext cx="12918127" cy="60389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3200" kern="100" dirty="0"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32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ccurately recognize and assess pronunciation.</a:t>
              </a:r>
            </a:p>
            <a:p>
              <a:pPr marL="2857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32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Provide immediate visual and auditory feedback on pronunciation.</a:t>
              </a:r>
              <a:endParaRPr lang="en-US" sz="3200" kern="100" spc="20" dirty="0">
                <a:solidFill>
                  <a:srgbClr val="0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  <a:sym typeface="Canva Sans 2"/>
              </a:endParaRPr>
            </a:p>
            <a:p>
              <a:pPr marL="285750" indent="-285750">
                <a:lnSpc>
                  <a:spcPct val="115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32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Analyze facial expressions and mouth movements.</a:t>
              </a:r>
            </a:p>
            <a:p>
              <a:pPr marL="285750" indent="-285750">
                <a:lnSpc>
                  <a:spcPct val="115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32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Include interactive gamified quizzes to engage the child and make learning enjoyable</a:t>
              </a:r>
              <a:r>
                <a:rPr lang="en-US" sz="18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 marL="285750" indent="-285750">
                <a:lnSpc>
                  <a:spcPct val="115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2857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73570" y="1659109"/>
            <a:ext cx="13935679" cy="7072449"/>
            <a:chOff x="-11352523" y="138219"/>
            <a:chExt cx="18580904" cy="942993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302954"/>
              <a:ext cx="7228381" cy="326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1203" y="1281448"/>
              <a:ext cx="6785977" cy="7774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416299" y="138219"/>
              <a:ext cx="2395785" cy="253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11352523" y="3231453"/>
              <a:ext cx="7228381" cy="751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Functional Requirements</a:t>
              </a:r>
              <a:endParaRPr lang="en-US" sz="36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9" name="TextBox 66">
            <a:extLst>
              <a:ext uri="{FF2B5EF4-FFF2-40B4-BE49-F238E27FC236}">
                <a16:creationId xmlns:a16="http://schemas.microsoft.com/office/drawing/2014/main" id="{6473D212-4373-B016-935D-874C135891C1}"/>
              </a:ext>
            </a:extLst>
          </p:cNvPr>
          <p:cNvSpPr txBox="1"/>
          <p:nvPr/>
        </p:nvSpPr>
        <p:spPr>
          <a:xfrm>
            <a:off x="0" y="-338429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C700"/>
                </a:solidFill>
                <a:latin typeface="+mj-lt"/>
                <a:ea typeface="Inter Bold"/>
                <a:cs typeface="Inter Bold"/>
                <a:sym typeface="Inter Bold"/>
              </a:rPr>
              <a:t>      </a:t>
            </a: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A5AF2E49-FAAB-21D9-8A48-951BF4A7855C}"/>
              </a:ext>
            </a:extLst>
          </p:cNvPr>
          <p:cNvSpPr txBox="1"/>
          <p:nvPr/>
        </p:nvSpPr>
        <p:spPr>
          <a:xfrm>
            <a:off x="11463421" y="3949975"/>
            <a:ext cx="6138779" cy="56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Non-</a:t>
            </a:r>
            <a:r>
              <a:rPr lang="en-US" sz="36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Functional Requirements</a:t>
            </a:r>
            <a:endParaRPr lang="en-US" sz="3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64228-FE01-8F95-42D2-1D0CEA94F12C}"/>
              </a:ext>
            </a:extLst>
          </p:cNvPr>
          <p:cNvSpPr txBox="1"/>
          <p:nvPr/>
        </p:nvSpPr>
        <p:spPr>
          <a:xfrm>
            <a:off x="12961802" y="4761690"/>
            <a:ext cx="369709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Availability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Reliability 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User friendly 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High performance</a:t>
            </a:r>
          </a:p>
        </p:txBody>
      </p:sp>
      <p:sp>
        <p:nvSpPr>
          <p:cNvPr id="2" name="Freeform 28">
            <a:extLst>
              <a:ext uri="{FF2B5EF4-FFF2-40B4-BE49-F238E27FC236}">
                <a16:creationId xmlns:a16="http://schemas.microsoft.com/office/drawing/2014/main" id="{8874E83F-7C48-6D52-48AF-BF1FCFA8EA6F}"/>
              </a:ext>
            </a:extLst>
          </p:cNvPr>
          <p:cNvSpPr/>
          <p:nvPr/>
        </p:nvSpPr>
        <p:spPr>
          <a:xfrm>
            <a:off x="4118325" y="1560406"/>
            <a:ext cx="2211494" cy="221149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750" t="943" r="-45924" b="-20061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D46A890F-E850-E546-CBBA-9F2750FBFA5F}"/>
              </a:ext>
            </a:extLst>
          </p:cNvPr>
          <p:cNvSpPr/>
          <p:nvPr/>
        </p:nvSpPr>
        <p:spPr>
          <a:xfrm>
            <a:off x="13370489" y="1482134"/>
            <a:ext cx="2211493" cy="221149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B8837A2F-DE4A-EC58-522C-6D694A886A2B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0491C2-EF71-E4FB-0148-40C7BF47ABA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EDC37161-C60C-9E60-5BF5-C0C2508FA979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4E38C50E-37DD-81DF-10A4-FC22DE09BBA8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DF8506E-E809-72F6-3A93-5B8ECE605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9" name="TextBox 67">
            <a:extLst>
              <a:ext uri="{FF2B5EF4-FFF2-40B4-BE49-F238E27FC236}">
                <a16:creationId xmlns:a16="http://schemas.microsoft.com/office/drawing/2014/main" id="{B4873F6E-F4F5-A307-3091-54AF8E952B7A}"/>
              </a:ext>
            </a:extLst>
          </p:cNvPr>
          <p:cNvSpPr txBox="1"/>
          <p:nvPr/>
        </p:nvSpPr>
        <p:spPr>
          <a:xfrm>
            <a:off x="-901544" y="38100"/>
            <a:ext cx="15227144" cy="152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Functional &amp; Non-functional Requirements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C6E99-B575-CF95-ECE4-ADDD7F76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945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17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3">
            <a:extLst>
              <a:ext uri="{FF2B5EF4-FFF2-40B4-BE49-F238E27FC236}">
                <a16:creationId xmlns:a16="http://schemas.microsoft.com/office/drawing/2014/main" id="{944A1506-3AD1-8354-76FC-FCB941226CFE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EC9129C4-F445-339C-EF94-CFE84687E03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C5225211-7B15-024F-0066-2B2F761417E7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3" name="Picture 2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8E8E2EE-5899-867B-E2BC-CFD38F29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951FC-F522-5B69-ABF5-7DC2ED5C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244"/>
          <a:stretch/>
        </p:blipFill>
        <p:spPr>
          <a:xfrm>
            <a:off x="1181097" y="1547590"/>
            <a:ext cx="15925801" cy="77191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1430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Gantt Chart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80AC7C45-46E8-BEF0-2147-FB6761BD269A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58636-925A-D379-E8ED-0F4CDBB3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2092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51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787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3BDFDDB3-CC26-1090-FC8A-BF9195204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E6E2291-17AF-B910-78F9-6197AAF2C4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13BB137-52DC-A1AA-4BE0-FDCE9DB9A0C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233D87F-0283-4E82-BC02-1AE933AD4AE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98653B0-0BD9-418A-38CF-6FBDEF0EC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5" name="TextBox 5">
            <a:extLst>
              <a:ext uri="{FF2B5EF4-FFF2-40B4-BE49-F238E27FC236}">
                <a16:creationId xmlns:a16="http://schemas.microsoft.com/office/drawing/2014/main" id="{0166B66E-F614-92F1-0609-3CF05AF45AD4}"/>
              </a:ext>
            </a:extLst>
          </p:cNvPr>
          <p:cNvSpPr txBox="1"/>
          <p:nvPr/>
        </p:nvSpPr>
        <p:spPr>
          <a:xfrm>
            <a:off x="0" y="-19728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Work Breakdown Chart 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6350DD88-B09C-D522-6170-A24D78EAE436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2270EC-B8AC-29FC-1B4B-C730F3E3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2092" y="97913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52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42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A730E7AD-E0A4-6FA9-B3AF-220FEFE4BB6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8EC4F70-8773-345A-932D-F97C7EF97D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0B3898F-382C-527D-91AC-DF055CAAEDE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0DF83D-C83C-F6D6-371C-ECA2CDEBA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5241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1104900" y="1770357"/>
            <a:ext cx="16078200" cy="877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[11] </a:t>
            </a:r>
            <a:r>
              <a:rPr lang="en-US" sz="2400" dirty="0">
                <a:effectLst/>
              </a:rPr>
              <a:t>S. L. Sherman, E. G. Allen, L. H. Bean, and S. B. Freeman, “</a:t>
            </a:r>
            <a:r>
              <a:rPr lang="en-US" sz="2400" b="1" dirty="0">
                <a:effectLst/>
              </a:rPr>
              <a:t>Epidemiology of Down syndrome</a:t>
            </a:r>
            <a:r>
              <a:rPr lang="en-US" sz="2400" dirty="0">
                <a:effectLst/>
              </a:rPr>
              <a:t>,” </a:t>
            </a:r>
            <a:r>
              <a:rPr lang="en-US" sz="2400" i="1" dirty="0">
                <a:effectLst/>
              </a:rPr>
              <a:t>Mental Retardation and Developmental Disabilities Research Reviews</a:t>
            </a:r>
            <a:r>
              <a:rPr lang="en-US" sz="2400" dirty="0">
                <a:effectLst/>
              </a:rPr>
              <a:t>, vol. 13, no. 3, pp. 221–227, 2007,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7"/>
              </a:rPr>
              <a:t>10.1002/mrdd.20157</a:t>
            </a:r>
            <a:endParaRPr lang="en-US" sz="2400" dirty="0"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i="1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[12] </a:t>
            </a:r>
            <a:r>
              <a:rPr lang="en-US" sz="2400" dirty="0">
                <a:effectLst/>
              </a:rPr>
              <a:t>N. J. Roizen and D. Patterson, “</a:t>
            </a:r>
            <a:r>
              <a:rPr lang="en-US" sz="2400" b="1" dirty="0">
                <a:effectLst/>
              </a:rPr>
              <a:t>Down’s syndrome</a:t>
            </a:r>
            <a:r>
              <a:rPr lang="en-US" sz="2400" dirty="0">
                <a:effectLst/>
              </a:rPr>
              <a:t>,” </a:t>
            </a:r>
            <a:r>
              <a:rPr lang="en-US" sz="2400" i="1" dirty="0">
                <a:effectLst/>
              </a:rPr>
              <a:t>The Lancet</a:t>
            </a:r>
            <a:r>
              <a:rPr lang="en-US" sz="2400" dirty="0">
                <a:effectLst/>
              </a:rPr>
              <a:t>, vol. 361, no. 9365, pp. 1281–1289, Apr. 2003,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8"/>
              </a:rPr>
              <a:t>10.1016/S0140-6736(03)12987-X</a:t>
            </a:r>
            <a:endParaRPr lang="en-US" sz="2400" dirty="0"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[13]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J. E. Roberts, J. Price, and C. Malkin, 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Language and communication development in down syndrome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Mental Retardation and Developmental Disabilities Research Reviews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vol. 13, no. 1, pp. 26–35, 2007,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10.1002/mrdd.20136</a:t>
            </a:r>
            <a:endParaRPr lang="en-US" sz="2400" i="1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kern="1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[14]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Wołowicz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-Ruszkowska and D. McConnell, 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experience of adult children of mothers with intellectual disability: A qualitative retrospective study from Poland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Journal of Applied Research in Intellectual Disabilities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vol. 30, no. 3, pp. 482–491, 2017,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10.1111/jar.12322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[15]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Ethnic differences in the link between physical discipline and later adolescent externalizing behaviors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- Lansford - 2004 - Journal of Child Psychology and Psychiatry - Wiley Online Library.” Accessed: Aug. 11, 2024. [Online]. Available: </a:t>
            </a:r>
            <a:r>
              <a:rPr lang="en-US" sz="2400" i="1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https://acamh.onlinelibrary.wiley.com/doi/10.1111/j.1469-7610.2004.00273.x</a:t>
            </a:r>
            <a:endParaRPr lang="en-US" sz="2400" i="1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D4C82A6-6F18-7405-4E44-1834F03B665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A00D5-C389-189C-9FA5-033E4E5B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53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00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A730E7AD-E0A4-6FA9-B3AF-220FEFE4BB6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8EC4F70-8773-345A-932D-F97C7EF97D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0B3898F-382C-527D-91AC-DF055CAAEDE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0DF83D-C83C-F6D6-371C-ECA2CDEBA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5241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1104900" y="1828035"/>
            <a:ext cx="160782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latin typeface="+mj-lt"/>
                <a:cs typeface="Times New Roman" panose="02020603050405020304" pitchFamily="18" charset="0"/>
              </a:rPr>
              <a:t>[16] 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Sue Buckley, </a:t>
            </a:r>
            <a:r>
              <a:rPr lang="en-US" sz="2400" b="0" dirty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June 1993,”</a:t>
            </a:r>
            <a:r>
              <a:rPr lang="en-US" sz="2400" b="1" dirty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Developing the speech and language skills of teenagers with Down syndrome</a:t>
            </a:r>
            <a:r>
              <a:rPr lang="en-US" sz="2400" b="1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’’</a:t>
            </a:r>
            <a:r>
              <a:rPr lang="en-US" sz="2400" b="1" dirty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7"/>
              </a:rPr>
              <a:t>https://www.researchgate.net/publication/243131885_Developing_the_speech_and_language_skills_of_teenagers_with_Down_syndrome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8" action="ppaction://hlinksldjump"/>
              </a:rPr>
              <a:t> 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[17]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9"/>
              </a:rPr>
              <a:t> 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Richard Arias-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Marreros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Keyla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Nalvarte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-Dionisio,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Laberiano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Andrade-Arenas</a:t>
            </a:r>
            <a:r>
              <a:rPr lang="en-US" sz="2400" b="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 dirty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January 2020</a:t>
            </a:r>
            <a:r>
              <a:rPr lang="en-US" sz="2400" b="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2400" b="1" dirty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Design of a Mobile Application for the Learning of People with Down Syndrome through Interactive Games”</a:t>
            </a:r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10"/>
              </a:rPr>
              <a:t>https://www.researchgate.net/publication/347345266_Design_of_a_Mobile_Application_for_the_Learning_of_People_with_Down_Syndrome_through_Interactive_Games </a:t>
            </a:r>
            <a:endParaRPr lang="en-US" sz="2400" i="1" dirty="0">
              <a:solidFill>
                <a:srgbClr val="131314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[18]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Fatemah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Javadi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Rouhollah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Dianat</a:t>
            </a:r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Vol 11 No 4 (2017)</a:t>
            </a: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“</a:t>
            </a:r>
            <a:r>
              <a:rPr lang="en-US" sz="2400" b="1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Mobile Speech Therapy Application Using Speech Processing for Intellectually Disabled</a:t>
            </a: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”,</a:t>
            </a:r>
          </a:p>
          <a:p>
            <a:r>
              <a:rPr lang="en-US" sz="2400" i="1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11"/>
              </a:rPr>
              <a:t>https://jmr.tums.ac.ir/index.php/jmr/article/view/133  </a:t>
            </a:r>
            <a:endParaRPr lang="en-US" sz="2400" i="1" dirty="0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[19]</a:t>
            </a:r>
            <a:r>
              <a:rPr lang="en-US" sz="2400" dirty="0"/>
              <a:t> K. Patel and L. Wong, "</a:t>
            </a:r>
            <a:r>
              <a:rPr lang="en-US" sz="2400" b="1" dirty="0"/>
              <a:t>Teaching Children with Down Syndrome Pronunciations Using Speech Recognition</a:t>
            </a:r>
            <a:r>
              <a:rPr lang="en-US" sz="2400" dirty="0"/>
              <a:t>," </a:t>
            </a:r>
            <a:r>
              <a:rPr lang="en-US" sz="2400" i="1" dirty="0"/>
              <a:t>in Proceedings of the 2007 IEEE International Conference on Advanced Learning Technologies (ICALT)</a:t>
            </a:r>
            <a:r>
              <a:rPr lang="en-US" sz="2400" dirty="0"/>
              <a:t>, Niigata, Japan, 2007, pp. 486-488. </a:t>
            </a:r>
            <a:r>
              <a:rPr lang="en-US" sz="2400" dirty="0" err="1"/>
              <a:t>Available:</a:t>
            </a:r>
            <a:r>
              <a:rPr lang="en-US" sz="2400" i="1" dirty="0" err="1">
                <a:hlinkClick r:id="rId12"/>
              </a:rPr>
              <a:t>https</a:t>
            </a:r>
            <a:r>
              <a:rPr lang="en-US" sz="2400" i="1" dirty="0">
                <a:hlinkClick r:id="rId12"/>
              </a:rPr>
              <a:t>://www.researchgate.net/publication/206005894_Teaching_Children_with_Down_Syndrome_Pronunciations_Using_Speech_Recognition</a:t>
            </a:r>
            <a:r>
              <a:rPr lang="en-US" sz="2400" i="1" dirty="0"/>
              <a:t>.</a:t>
            </a:r>
            <a:endParaRPr lang="en-US" sz="2400" i="1" dirty="0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39393A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D4C82A6-6F18-7405-4E44-1834F03B665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A00D5-C389-189C-9FA5-033E4E5B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54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33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7961FAE5-F7DB-2DF6-98B0-95C8ADBE0A91}"/>
              </a:ext>
            </a:extLst>
          </p:cNvPr>
          <p:cNvSpPr/>
          <p:nvPr/>
        </p:nvSpPr>
        <p:spPr>
          <a:xfrm flipH="1">
            <a:off x="-685800" y="205270"/>
            <a:ext cx="3391045" cy="9561838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E3E26B4-3509-0B66-6824-4EFA7EDCB057}"/>
              </a:ext>
            </a:extLst>
          </p:cNvPr>
          <p:cNvSpPr txBox="1"/>
          <p:nvPr/>
        </p:nvSpPr>
        <p:spPr>
          <a:xfrm>
            <a:off x="735403" y="1667684"/>
            <a:ext cx="1539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IT21342394   |   </a:t>
            </a:r>
            <a:r>
              <a:rPr lang="en-US" sz="6000" b="1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Semini</a:t>
            </a:r>
            <a:r>
              <a:rPr lang="en-US" sz="6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B.V.S.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Specialization : Information Technology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42D4128-B71F-9F7F-8165-870D3388935F}"/>
              </a:ext>
            </a:extLst>
          </p:cNvPr>
          <p:cNvSpPr/>
          <p:nvPr/>
        </p:nvSpPr>
        <p:spPr>
          <a:xfrm>
            <a:off x="14097000" y="495300"/>
            <a:ext cx="3565168" cy="374147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138" t="-13700" r="-2211" b="-405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8914079A-253D-4191-6AD9-CA20BF8418BF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C4ED0-DFEC-7D2A-41DE-E6FF4CD26E42}"/>
              </a:ext>
            </a:extLst>
          </p:cNvPr>
          <p:cNvSpPr txBox="1"/>
          <p:nvPr/>
        </p:nvSpPr>
        <p:spPr>
          <a:xfrm>
            <a:off x="2133600" y="5332963"/>
            <a:ext cx="1539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Enhancing mathematical skills in children with Down Syndrome</a:t>
            </a:r>
            <a:endParaRPr 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8D677-E379-1861-C2BB-D866E541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7422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55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37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79381" y="1941813"/>
            <a:ext cx="732337" cy="7323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56698" y="3743360"/>
            <a:ext cx="732337" cy="7323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79381" y="5316787"/>
            <a:ext cx="732337" cy="7323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7676" y="44052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6745" y="2050963"/>
            <a:ext cx="6770594" cy="6783185"/>
            <a:chOff x="0" y="0"/>
            <a:chExt cx="1716515" cy="18793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659500" y="2126298"/>
            <a:ext cx="6554963" cy="6464238"/>
          </a:xfrm>
          <a:custGeom>
            <a:avLst/>
            <a:gdLst/>
            <a:ahLst/>
            <a:cxnLst/>
            <a:rect l="l" t="t" r="r" b="b"/>
            <a:pathLst>
              <a:path w="6412618" h="6882824">
                <a:moveTo>
                  <a:pt x="0" y="0"/>
                </a:moveTo>
                <a:lnTo>
                  <a:pt x="6412618" y="0"/>
                </a:lnTo>
                <a:lnTo>
                  <a:pt x="6412618" y="6882824"/>
                </a:lnTo>
                <a:lnTo>
                  <a:pt x="0" y="688282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8856" t="615" r="-17034" b="-995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32657" y="8941684"/>
            <a:ext cx="18278475" cy="1395702"/>
            <a:chOff x="-12707" y="61739"/>
            <a:chExt cx="24384000" cy="1860936"/>
          </a:xfrm>
        </p:grpSpPr>
        <p:sp>
          <p:nvSpPr>
            <p:cNvPr id="24" name="Freeform 24"/>
            <p:cNvSpPr/>
            <p:nvPr/>
          </p:nvSpPr>
          <p:spPr>
            <a:xfrm>
              <a:off x="-12707" y="61739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06D8742-17C1-1695-4636-8B7BBD27F002}"/>
              </a:ext>
            </a:extLst>
          </p:cNvPr>
          <p:cNvSpPr txBox="1"/>
          <p:nvPr/>
        </p:nvSpPr>
        <p:spPr>
          <a:xfrm>
            <a:off x="8475785" y="1769372"/>
            <a:ext cx="8116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Children with Down Syndrome generally struggle with arithmetic skills</a:t>
            </a:r>
            <a:endParaRPr lang="en-US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762225-DD6C-1A5F-C2F1-4D87770D0AA8}"/>
              </a:ext>
            </a:extLst>
          </p:cNvPr>
          <p:cNvSpPr txBox="1"/>
          <p:nvPr/>
        </p:nvSpPr>
        <p:spPr>
          <a:xfrm>
            <a:off x="8569480" y="3608899"/>
            <a:ext cx="8116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Numerical skills in these individuals are delayed by two years compared in literacy [</a:t>
            </a:r>
            <a:r>
              <a:rPr lang="en-US" sz="32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3200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i="1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endParaRPr lang="en-US" sz="3200" dirty="0">
              <a:latin typeface="+mj-lt"/>
            </a:endParaRP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349C628D-43C6-C267-A667-5ACFEC7D69E1}"/>
              </a:ext>
            </a:extLst>
          </p:cNvPr>
          <p:cNvSpPr txBox="1"/>
          <p:nvPr/>
        </p:nvSpPr>
        <p:spPr>
          <a:xfrm>
            <a:off x="839944" y="744695"/>
            <a:ext cx="533225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3598A842-E94F-2F1B-2924-5E2C0B83DB9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B3D33D9-4183-116D-2183-541F5FE1C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572" y="217158"/>
            <a:ext cx="3595069" cy="1055074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867D97C-E04A-9A0E-A189-F2345E63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41" y="980925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56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DAE0B2-B838-F537-087A-8CEE0951FC45}"/>
              </a:ext>
            </a:extLst>
          </p:cNvPr>
          <p:cNvSpPr txBox="1"/>
          <p:nvPr/>
        </p:nvSpPr>
        <p:spPr>
          <a:xfrm>
            <a:off x="8594609" y="5379629"/>
            <a:ext cx="9273877" cy="340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eaching methods for numeracy</a:t>
            </a: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Kumon Method: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Breaking down learning into small steps.</a:t>
            </a: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Stern and Numicon Method</a:t>
            </a:r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>
                <a:effectLst/>
                <a:latin typeface="+mj-lt"/>
                <a:ea typeface="Calibri" panose="020F0502020204030204" pitchFamily="34" charset="0"/>
              </a:rPr>
              <a:t>Uses concrete materials to understand numbers [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22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</a:rPr>
              <a:t>]</a:t>
            </a:r>
            <a:endParaRPr lang="en-US" sz="1400" i="1" dirty="0">
              <a:solidFill>
                <a:srgbClr val="242424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BF604F-E5D1-348A-9F40-E382F769AB1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1B9D6C3-2644-223B-A79D-30169DFE5AC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E26BFC-2B12-0B3B-D313-53BB8AE63416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+mj-lt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4519422-F655-0FF3-C4DF-2023D0FC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69" name="Group 69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" name="TextBox 67">
            <a:extLst>
              <a:ext uri="{FF2B5EF4-FFF2-40B4-BE49-F238E27FC236}">
                <a16:creationId xmlns:a16="http://schemas.microsoft.com/office/drawing/2014/main" id="{9969F79B-387B-254B-4024-DBA04D1FC573}"/>
              </a:ext>
            </a:extLst>
          </p:cNvPr>
          <p:cNvSpPr txBox="1"/>
          <p:nvPr/>
        </p:nvSpPr>
        <p:spPr>
          <a:xfrm>
            <a:off x="0" y="278629"/>
            <a:ext cx="6186162" cy="7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Research Gap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3698823C-6FDB-581B-A205-7D4611A524F4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grpSp>
        <p:nvGrpSpPr>
          <p:cNvPr id="766" name="Group 7">
            <a:extLst>
              <a:ext uri="{FF2B5EF4-FFF2-40B4-BE49-F238E27FC236}">
                <a16:creationId xmlns:a16="http://schemas.microsoft.com/office/drawing/2014/main" id="{B2A90867-C3FC-DF54-3233-4C7987F83F7E}"/>
              </a:ext>
            </a:extLst>
          </p:cNvPr>
          <p:cNvGrpSpPr/>
          <p:nvPr/>
        </p:nvGrpSpPr>
        <p:grpSpPr>
          <a:xfrm>
            <a:off x="532716" y="1633417"/>
            <a:ext cx="9090134" cy="5168691"/>
            <a:chOff x="0" y="-162757"/>
            <a:chExt cx="12544429" cy="9028117"/>
          </a:xfrm>
        </p:grpSpPr>
        <p:grpSp>
          <p:nvGrpSpPr>
            <p:cNvPr id="767" name="Group 8">
              <a:extLst>
                <a:ext uri="{FF2B5EF4-FFF2-40B4-BE49-F238E27FC236}">
                  <a16:creationId xmlns:a16="http://schemas.microsoft.com/office/drawing/2014/main" id="{E25406D7-2B6B-A7E5-52BF-8B613F6BE119}"/>
                </a:ext>
              </a:extLst>
            </p:cNvPr>
            <p:cNvGrpSpPr/>
            <p:nvPr/>
          </p:nvGrpSpPr>
          <p:grpSpPr>
            <a:xfrm>
              <a:off x="0" y="-162757"/>
              <a:ext cx="12511963" cy="1540833"/>
              <a:chOff x="0" y="-38100"/>
              <a:chExt cx="2928938" cy="360695"/>
            </a:xfrm>
          </p:grpSpPr>
          <p:sp>
            <p:nvSpPr>
              <p:cNvPr id="783" name="Freeform 9">
                <a:extLst>
                  <a:ext uri="{FF2B5EF4-FFF2-40B4-BE49-F238E27FC236}">
                    <a16:creationId xmlns:a16="http://schemas.microsoft.com/office/drawing/2014/main" id="{DB740CB4-3064-4BD0-7CC5-41620B43020E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84" name="TextBox 10">
                <a:extLst>
                  <a:ext uri="{FF2B5EF4-FFF2-40B4-BE49-F238E27FC236}">
                    <a16:creationId xmlns:a16="http://schemas.microsoft.com/office/drawing/2014/main" id="{3A59EDDA-F1C3-AEF9-31DE-DFE69EDB26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ctr">
                  <a:lnSpc>
                    <a:spcPts val="2932"/>
                  </a:lnSpc>
                </a:pPr>
                <a:r>
                  <a:rPr lang="en-US" sz="3300" spc="20">
                    <a:solidFill>
                      <a:srgbClr val="FFFFFF"/>
                    </a:solidFill>
                    <a:latin typeface="+mj-lt"/>
                    <a:ea typeface="Canva Sans 2"/>
                    <a:cs typeface="Times New Roman" panose="02020603050405020304" pitchFamily="18" charset="0"/>
                    <a:sym typeface="Canva Sans 2"/>
                  </a:rPr>
                  <a:t>Features</a:t>
                </a:r>
              </a:p>
            </p:txBody>
          </p:sp>
        </p:grpSp>
        <p:grpSp>
          <p:nvGrpSpPr>
            <p:cNvPr id="768" name="Group 11">
              <a:extLst>
                <a:ext uri="{FF2B5EF4-FFF2-40B4-BE49-F238E27FC236}">
                  <a16:creationId xmlns:a16="http://schemas.microsoft.com/office/drawing/2014/main" id="{E191B611-1422-97CD-5C2A-AF322FB350E5}"/>
                </a:ext>
              </a:extLst>
            </p:cNvPr>
            <p:cNvGrpSpPr/>
            <p:nvPr/>
          </p:nvGrpSpPr>
          <p:grpSpPr>
            <a:xfrm>
              <a:off x="0" y="1333805"/>
              <a:ext cx="12511963" cy="1540833"/>
              <a:chOff x="0" y="-38100"/>
              <a:chExt cx="2928938" cy="360695"/>
            </a:xfrm>
          </p:grpSpPr>
          <p:sp>
            <p:nvSpPr>
              <p:cNvPr id="781" name="Freeform 12">
                <a:extLst>
                  <a:ext uri="{FF2B5EF4-FFF2-40B4-BE49-F238E27FC236}">
                    <a16:creationId xmlns:a16="http://schemas.microsoft.com/office/drawing/2014/main" id="{843B5EE3-BE9A-88C8-EBB1-4F1A910C8432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82" name="TextBox 13">
                <a:extLst>
                  <a:ext uri="{FF2B5EF4-FFF2-40B4-BE49-F238E27FC236}">
                    <a16:creationId xmlns:a16="http://schemas.microsoft.com/office/drawing/2014/main" id="{91B6E37D-BD8E-FC76-9A47-F57A91F5C64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endParaRPr lang="en-US" sz="3300">
                  <a:effectLst/>
                  <a:latin typeface="+mj-lt"/>
                  <a:ea typeface="Calibri" panose="020F0502020204030204" pitchFamily="34" charset="0"/>
                </a:endParaRPr>
              </a:p>
              <a:p>
                <a:r>
                  <a:rPr lang="en-US" sz="3300">
                    <a:effectLst/>
                    <a:latin typeface="+mj-lt"/>
                    <a:ea typeface="Calibri"/>
                  </a:rPr>
                  <a:t>Creating adaptive </a:t>
                </a:r>
                <a:r>
                  <a:rPr lang="en-US" sz="3300">
                    <a:latin typeface="+mj-lt"/>
                    <a:ea typeface="Calibri"/>
                  </a:rPr>
                  <a:t>questioner  </a:t>
                </a:r>
                <a:endParaRPr lang="en-US" sz="3300" spc="20">
                  <a:solidFill>
                    <a:srgbClr val="000000"/>
                  </a:solidFill>
                  <a:latin typeface="+mj-lt"/>
                  <a:ea typeface="Canva Sans 1 Bold"/>
                  <a:cs typeface="Canva Sans 1 Bold"/>
                  <a:sym typeface="Canva Sans 1 Bold"/>
                </a:endParaRPr>
              </a:p>
              <a:p>
                <a:endParaRPr lang="en-US" sz="3300" spc="20">
                  <a:solidFill>
                    <a:srgbClr val="000000"/>
                  </a:solidFill>
                  <a:latin typeface="+mj-lt"/>
                  <a:ea typeface="Canva Sans 1 Bold"/>
                  <a:cs typeface="Times New Roman" panose="02020603050405020304" pitchFamily="18" charset="0"/>
                  <a:sym typeface="Canva Sans 1 Bold"/>
                </a:endParaRPr>
              </a:p>
            </p:txBody>
          </p:sp>
        </p:grpSp>
        <p:grpSp>
          <p:nvGrpSpPr>
            <p:cNvPr id="769" name="Group 14">
              <a:extLst>
                <a:ext uri="{FF2B5EF4-FFF2-40B4-BE49-F238E27FC236}">
                  <a16:creationId xmlns:a16="http://schemas.microsoft.com/office/drawing/2014/main" id="{ACC39CB6-4B4F-0CC3-5216-B9BFA611FE7C}"/>
                </a:ext>
              </a:extLst>
            </p:cNvPr>
            <p:cNvGrpSpPr/>
            <p:nvPr/>
          </p:nvGrpSpPr>
          <p:grpSpPr>
            <a:xfrm>
              <a:off x="0" y="2826181"/>
              <a:ext cx="12511963" cy="1540833"/>
              <a:chOff x="0" y="-38100"/>
              <a:chExt cx="2928938" cy="360695"/>
            </a:xfrm>
          </p:grpSpPr>
          <p:sp>
            <p:nvSpPr>
              <p:cNvPr id="779" name="Freeform 15">
                <a:extLst>
                  <a:ext uri="{FF2B5EF4-FFF2-40B4-BE49-F238E27FC236}">
                    <a16:creationId xmlns:a16="http://schemas.microsoft.com/office/drawing/2014/main" id="{83BAAE2C-CE4E-6269-06BE-DBEFB417A6F6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80" name="TextBox 16">
                <a:extLst>
                  <a:ext uri="{FF2B5EF4-FFF2-40B4-BE49-F238E27FC236}">
                    <a16:creationId xmlns:a16="http://schemas.microsoft.com/office/drawing/2014/main" id="{EA7E16EB-B684-4D3E-0788-5B052174F5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Calibri"/>
                  </a:rPr>
                  <a:t>Divided questions into </a:t>
                </a:r>
                <a:r>
                  <a:rPr lang="en-US" sz="3300">
                    <a:latin typeface="+mj-lt"/>
                    <a:ea typeface="Calibri"/>
                  </a:rPr>
                  <a:t>difficulty</a:t>
                </a:r>
                <a:r>
                  <a:rPr lang="en-US" sz="3300">
                    <a:effectLst/>
                    <a:latin typeface="+mj-lt"/>
                    <a:ea typeface="Calibri"/>
                  </a:rPr>
                  <a:t> levels</a:t>
                </a:r>
                <a:endParaRPr lang="en-US" sz="3300" spc="20">
                  <a:latin typeface="+mj-lt"/>
                  <a:ea typeface="Calibri"/>
                  <a:cs typeface="Canva Sans 1 Bold"/>
                  <a:sym typeface="Canva Sans 1 Bold"/>
                </a:endParaRPr>
              </a:p>
              <a:p>
                <a:pPr marL="0" lvl="0" indent="0" algn="l">
                  <a:lnSpc>
                    <a:spcPts val="2926"/>
                  </a:lnSpc>
                  <a:spcBef>
                    <a:spcPct val="0"/>
                  </a:spcBef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770" name="Group 17">
              <a:extLst>
                <a:ext uri="{FF2B5EF4-FFF2-40B4-BE49-F238E27FC236}">
                  <a16:creationId xmlns:a16="http://schemas.microsoft.com/office/drawing/2014/main" id="{EC2C4639-C348-1E30-E009-88D525827EE8}"/>
                </a:ext>
              </a:extLst>
            </p:cNvPr>
            <p:cNvGrpSpPr/>
            <p:nvPr/>
          </p:nvGrpSpPr>
          <p:grpSpPr>
            <a:xfrm>
              <a:off x="0" y="4318557"/>
              <a:ext cx="12511963" cy="1540833"/>
              <a:chOff x="0" y="-38100"/>
              <a:chExt cx="2928938" cy="360695"/>
            </a:xfrm>
          </p:grpSpPr>
          <p:sp>
            <p:nvSpPr>
              <p:cNvPr id="777" name="Freeform 18">
                <a:extLst>
                  <a:ext uri="{FF2B5EF4-FFF2-40B4-BE49-F238E27FC236}">
                    <a16:creationId xmlns:a16="http://schemas.microsoft.com/office/drawing/2014/main" id="{AC30B8B2-DB65-8B60-C6CD-1B5D50294B2F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78" name="TextBox 19">
                <a:extLst>
                  <a:ext uri="{FF2B5EF4-FFF2-40B4-BE49-F238E27FC236}">
                    <a16:creationId xmlns:a16="http://schemas.microsoft.com/office/drawing/2014/main" id="{B3DDDD5D-FCEE-7966-433A-083131F69A7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Calibri" panose="020F0502020204030204" pitchFamily="34" charset="0"/>
                  </a:rPr>
                  <a:t>Focus on improving basic numerical skills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Canva Sans 1 Bold"/>
                  <a:sym typeface="Canva Sans 1 Bold"/>
                </a:endParaRPr>
              </a:p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771" name="Group 20">
              <a:extLst>
                <a:ext uri="{FF2B5EF4-FFF2-40B4-BE49-F238E27FC236}">
                  <a16:creationId xmlns:a16="http://schemas.microsoft.com/office/drawing/2014/main" id="{F21363E1-6B50-0693-D74C-9C0B68378173}"/>
                </a:ext>
              </a:extLst>
            </p:cNvPr>
            <p:cNvGrpSpPr/>
            <p:nvPr/>
          </p:nvGrpSpPr>
          <p:grpSpPr>
            <a:xfrm>
              <a:off x="0" y="5810933"/>
              <a:ext cx="12511963" cy="1540833"/>
              <a:chOff x="0" y="-38100"/>
              <a:chExt cx="2928938" cy="360695"/>
            </a:xfrm>
          </p:grpSpPr>
          <p:sp>
            <p:nvSpPr>
              <p:cNvPr id="775" name="Freeform 21">
                <a:extLst>
                  <a:ext uri="{FF2B5EF4-FFF2-40B4-BE49-F238E27FC236}">
                    <a16:creationId xmlns:a16="http://schemas.microsoft.com/office/drawing/2014/main" id="{9AB3E224-2D38-4D1F-2EA2-DC5919F1EC9B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76" name="TextBox 22">
                <a:extLst>
                  <a:ext uri="{FF2B5EF4-FFF2-40B4-BE49-F238E27FC236}">
                    <a16:creationId xmlns:a16="http://schemas.microsoft.com/office/drawing/2014/main" id="{349FE262-3321-6EAA-3196-C8AA8881878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Calibri" panose="020F0502020204030204" pitchFamily="34" charset="0"/>
                  </a:rPr>
                  <a:t>Educational animation integration for explanations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Canva Sans 1 Bold"/>
                  <a:sym typeface="Canva Sans 1 Bold"/>
                </a:endParaRPr>
              </a:p>
            </p:txBody>
          </p:sp>
        </p:grpSp>
        <p:grpSp>
          <p:nvGrpSpPr>
            <p:cNvPr id="772" name="Group 23">
              <a:extLst>
                <a:ext uri="{FF2B5EF4-FFF2-40B4-BE49-F238E27FC236}">
                  <a16:creationId xmlns:a16="http://schemas.microsoft.com/office/drawing/2014/main" id="{AC14E7FD-D308-02B8-25D4-F575180970BB}"/>
                </a:ext>
              </a:extLst>
            </p:cNvPr>
            <p:cNvGrpSpPr/>
            <p:nvPr/>
          </p:nvGrpSpPr>
          <p:grpSpPr>
            <a:xfrm>
              <a:off x="32466" y="7324526"/>
              <a:ext cx="12511963" cy="1540834"/>
              <a:chOff x="0" y="-38100"/>
              <a:chExt cx="2928938" cy="360695"/>
            </a:xfrm>
          </p:grpSpPr>
          <p:sp>
            <p:nvSpPr>
              <p:cNvPr id="773" name="Freeform 24">
                <a:extLst>
                  <a:ext uri="{FF2B5EF4-FFF2-40B4-BE49-F238E27FC236}">
                    <a16:creationId xmlns:a16="http://schemas.microsoft.com/office/drawing/2014/main" id="{EA23C350-6657-60CD-5321-3C47FFB640DE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74" name="TextBox 25">
                <a:extLst>
                  <a:ext uri="{FF2B5EF4-FFF2-40B4-BE49-F238E27FC236}">
                    <a16:creationId xmlns:a16="http://schemas.microsoft.com/office/drawing/2014/main" id="{D0A5C331-980A-8979-69AC-5C8CA37F75E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Calibri" panose="020F0502020204030204" pitchFamily="34" charset="0"/>
                  </a:rPr>
                  <a:t>Quiz creation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Canva Sans 1 Bold"/>
                  <a:sym typeface="Canva Sans 1 Bold"/>
                </a:endParaRPr>
              </a:p>
            </p:txBody>
          </p:sp>
        </p:grpSp>
      </p:grpSp>
      <p:grpSp>
        <p:nvGrpSpPr>
          <p:cNvPr id="785" name="Group 26">
            <a:extLst>
              <a:ext uri="{FF2B5EF4-FFF2-40B4-BE49-F238E27FC236}">
                <a16:creationId xmlns:a16="http://schemas.microsoft.com/office/drawing/2014/main" id="{5B828F74-B31E-FB3C-1673-C20C64E095FA}"/>
              </a:ext>
            </a:extLst>
          </p:cNvPr>
          <p:cNvGrpSpPr/>
          <p:nvPr/>
        </p:nvGrpSpPr>
        <p:grpSpPr>
          <a:xfrm>
            <a:off x="9752916" y="2674964"/>
            <a:ext cx="1472241" cy="679409"/>
            <a:chOff x="0" y="0"/>
            <a:chExt cx="538260" cy="416509"/>
          </a:xfrm>
        </p:grpSpPr>
        <p:sp>
          <p:nvSpPr>
            <p:cNvPr id="786" name="Freeform 27">
              <a:extLst>
                <a:ext uri="{FF2B5EF4-FFF2-40B4-BE49-F238E27FC236}">
                  <a16:creationId xmlns:a16="http://schemas.microsoft.com/office/drawing/2014/main" id="{37551620-22FB-90AC-87E9-0666550409D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787" name="TextBox 28">
              <a:extLst>
                <a:ext uri="{FF2B5EF4-FFF2-40B4-BE49-F238E27FC236}">
                  <a16:creationId xmlns:a16="http://schemas.microsoft.com/office/drawing/2014/main" id="{1A1E810C-0B48-DC23-16E7-CC7C8C8C752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791" name="Group 56">
            <a:extLst>
              <a:ext uri="{FF2B5EF4-FFF2-40B4-BE49-F238E27FC236}">
                <a16:creationId xmlns:a16="http://schemas.microsoft.com/office/drawing/2014/main" id="{F4E8890B-2936-D896-A7D4-63C2B1BD4F7D}"/>
              </a:ext>
            </a:extLst>
          </p:cNvPr>
          <p:cNvGrpSpPr/>
          <p:nvPr/>
        </p:nvGrpSpPr>
        <p:grpSpPr>
          <a:xfrm>
            <a:off x="16257620" y="2647005"/>
            <a:ext cx="1487500" cy="741558"/>
            <a:chOff x="0" y="-38100"/>
            <a:chExt cx="538260" cy="454609"/>
          </a:xfrm>
        </p:grpSpPr>
        <p:sp>
          <p:nvSpPr>
            <p:cNvPr id="792" name="Freeform 57">
              <a:extLst>
                <a:ext uri="{FF2B5EF4-FFF2-40B4-BE49-F238E27FC236}">
                  <a16:creationId xmlns:a16="http://schemas.microsoft.com/office/drawing/2014/main" id="{87A5E50A-26FC-3C07-72DF-45807B233A5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793" name="TextBox 58">
              <a:extLst>
                <a:ext uri="{FF2B5EF4-FFF2-40B4-BE49-F238E27FC236}">
                  <a16:creationId xmlns:a16="http://schemas.microsoft.com/office/drawing/2014/main" id="{4D044BD6-87CA-590D-F548-26D28ED1D01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03" name="Freeform 119">
            <a:extLst>
              <a:ext uri="{FF2B5EF4-FFF2-40B4-BE49-F238E27FC236}">
                <a16:creationId xmlns:a16="http://schemas.microsoft.com/office/drawing/2014/main" id="{4E1D246D-B166-649A-D1DC-9D8C0F22A3F2}"/>
              </a:ext>
            </a:extLst>
          </p:cNvPr>
          <p:cNvSpPr/>
          <p:nvPr/>
        </p:nvSpPr>
        <p:spPr>
          <a:xfrm>
            <a:off x="10210116" y="282185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804" name="Freeform 123">
            <a:extLst>
              <a:ext uri="{FF2B5EF4-FFF2-40B4-BE49-F238E27FC236}">
                <a16:creationId xmlns:a16="http://schemas.microsoft.com/office/drawing/2014/main" id="{94F704BD-9E47-943B-28F7-571A051E3858}"/>
              </a:ext>
            </a:extLst>
          </p:cNvPr>
          <p:cNvSpPr/>
          <p:nvPr/>
        </p:nvSpPr>
        <p:spPr>
          <a:xfrm>
            <a:off x="16727279" y="286308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08" name="Group 26">
            <a:extLst>
              <a:ext uri="{FF2B5EF4-FFF2-40B4-BE49-F238E27FC236}">
                <a16:creationId xmlns:a16="http://schemas.microsoft.com/office/drawing/2014/main" id="{BA1D3E8D-74FB-50DF-4B0C-428A6CB44080}"/>
              </a:ext>
            </a:extLst>
          </p:cNvPr>
          <p:cNvGrpSpPr/>
          <p:nvPr/>
        </p:nvGrpSpPr>
        <p:grpSpPr>
          <a:xfrm>
            <a:off x="9752916" y="3506773"/>
            <a:ext cx="1472241" cy="679409"/>
            <a:chOff x="0" y="0"/>
            <a:chExt cx="538260" cy="416509"/>
          </a:xfrm>
        </p:grpSpPr>
        <p:sp>
          <p:nvSpPr>
            <p:cNvPr id="809" name="Freeform 27">
              <a:extLst>
                <a:ext uri="{FF2B5EF4-FFF2-40B4-BE49-F238E27FC236}">
                  <a16:creationId xmlns:a16="http://schemas.microsoft.com/office/drawing/2014/main" id="{3969C0AB-3611-91EF-7713-E871F6E6DD7A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10" name="TextBox 28">
              <a:extLst>
                <a:ext uri="{FF2B5EF4-FFF2-40B4-BE49-F238E27FC236}">
                  <a16:creationId xmlns:a16="http://schemas.microsoft.com/office/drawing/2014/main" id="{B99A5B46-7DC3-BAA3-80CC-AEC15CB05E4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12" name="Group 26">
            <a:extLst>
              <a:ext uri="{FF2B5EF4-FFF2-40B4-BE49-F238E27FC236}">
                <a16:creationId xmlns:a16="http://schemas.microsoft.com/office/drawing/2014/main" id="{1FB1D99F-C240-A5C3-750B-109C5888F540}"/>
              </a:ext>
            </a:extLst>
          </p:cNvPr>
          <p:cNvGrpSpPr/>
          <p:nvPr/>
        </p:nvGrpSpPr>
        <p:grpSpPr>
          <a:xfrm>
            <a:off x="9787328" y="5193011"/>
            <a:ext cx="1472241" cy="679409"/>
            <a:chOff x="0" y="0"/>
            <a:chExt cx="538260" cy="416509"/>
          </a:xfrm>
        </p:grpSpPr>
        <p:sp>
          <p:nvSpPr>
            <p:cNvPr id="813" name="Freeform 27">
              <a:extLst>
                <a:ext uri="{FF2B5EF4-FFF2-40B4-BE49-F238E27FC236}">
                  <a16:creationId xmlns:a16="http://schemas.microsoft.com/office/drawing/2014/main" id="{4CE61299-9C67-B6E5-4D1E-0A79A354F4F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14" name="TextBox 28">
              <a:extLst>
                <a:ext uri="{FF2B5EF4-FFF2-40B4-BE49-F238E27FC236}">
                  <a16:creationId xmlns:a16="http://schemas.microsoft.com/office/drawing/2014/main" id="{63622646-57FF-F03C-FE14-F1AF27AE2384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15" name="Freeform 119">
            <a:extLst>
              <a:ext uri="{FF2B5EF4-FFF2-40B4-BE49-F238E27FC236}">
                <a16:creationId xmlns:a16="http://schemas.microsoft.com/office/drawing/2014/main" id="{0C0054AA-77C7-518F-592E-38450D30E5ED}"/>
              </a:ext>
            </a:extLst>
          </p:cNvPr>
          <p:cNvSpPr/>
          <p:nvPr/>
        </p:nvSpPr>
        <p:spPr>
          <a:xfrm>
            <a:off x="10210116" y="533645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16" name="Group 26">
            <a:extLst>
              <a:ext uri="{FF2B5EF4-FFF2-40B4-BE49-F238E27FC236}">
                <a16:creationId xmlns:a16="http://schemas.microsoft.com/office/drawing/2014/main" id="{4EDD06C1-C5F3-336F-FBCA-210BF347156F}"/>
              </a:ext>
            </a:extLst>
          </p:cNvPr>
          <p:cNvGrpSpPr/>
          <p:nvPr/>
        </p:nvGrpSpPr>
        <p:grpSpPr>
          <a:xfrm>
            <a:off x="9804675" y="6034823"/>
            <a:ext cx="1472241" cy="747350"/>
            <a:chOff x="0" y="0"/>
            <a:chExt cx="538260" cy="416509"/>
          </a:xfrm>
        </p:grpSpPr>
        <p:sp>
          <p:nvSpPr>
            <p:cNvPr id="817" name="Freeform 27">
              <a:extLst>
                <a:ext uri="{FF2B5EF4-FFF2-40B4-BE49-F238E27FC236}">
                  <a16:creationId xmlns:a16="http://schemas.microsoft.com/office/drawing/2014/main" id="{23D03890-4C66-10F8-F26B-2A74C410D66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18" name="TextBox 28">
              <a:extLst>
                <a:ext uri="{FF2B5EF4-FFF2-40B4-BE49-F238E27FC236}">
                  <a16:creationId xmlns:a16="http://schemas.microsoft.com/office/drawing/2014/main" id="{8843AF25-5EFC-B91C-A16A-75FF0062916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19" name="Freeform 119">
            <a:extLst>
              <a:ext uri="{FF2B5EF4-FFF2-40B4-BE49-F238E27FC236}">
                <a16:creationId xmlns:a16="http://schemas.microsoft.com/office/drawing/2014/main" id="{81BF4EC6-8E50-A7F8-0102-3C060E32AD01}"/>
              </a:ext>
            </a:extLst>
          </p:cNvPr>
          <p:cNvSpPr/>
          <p:nvPr/>
        </p:nvSpPr>
        <p:spPr>
          <a:xfrm>
            <a:off x="10261885" y="621568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20" name="Group 26">
            <a:extLst>
              <a:ext uri="{FF2B5EF4-FFF2-40B4-BE49-F238E27FC236}">
                <a16:creationId xmlns:a16="http://schemas.microsoft.com/office/drawing/2014/main" id="{208ECCB6-C931-8ADC-8001-F7C38A490D10}"/>
              </a:ext>
            </a:extLst>
          </p:cNvPr>
          <p:cNvGrpSpPr/>
          <p:nvPr/>
        </p:nvGrpSpPr>
        <p:grpSpPr>
          <a:xfrm>
            <a:off x="11380823" y="2681890"/>
            <a:ext cx="1472241" cy="679409"/>
            <a:chOff x="0" y="0"/>
            <a:chExt cx="538260" cy="416509"/>
          </a:xfrm>
        </p:grpSpPr>
        <p:sp>
          <p:nvSpPr>
            <p:cNvPr id="821" name="Freeform 27">
              <a:extLst>
                <a:ext uri="{FF2B5EF4-FFF2-40B4-BE49-F238E27FC236}">
                  <a16:creationId xmlns:a16="http://schemas.microsoft.com/office/drawing/2014/main" id="{E6A2BDAF-DEF2-DED7-2979-317DB0B2E9B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22" name="TextBox 28">
              <a:extLst>
                <a:ext uri="{FF2B5EF4-FFF2-40B4-BE49-F238E27FC236}">
                  <a16:creationId xmlns:a16="http://schemas.microsoft.com/office/drawing/2014/main" id="{9C4BBFC4-D352-6E95-123C-1E9C2086E26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23" name="Freeform 119">
            <a:extLst>
              <a:ext uri="{FF2B5EF4-FFF2-40B4-BE49-F238E27FC236}">
                <a16:creationId xmlns:a16="http://schemas.microsoft.com/office/drawing/2014/main" id="{98CAAABA-50F2-6D42-07FE-A3664055A968}"/>
              </a:ext>
            </a:extLst>
          </p:cNvPr>
          <p:cNvSpPr/>
          <p:nvPr/>
        </p:nvSpPr>
        <p:spPr>
          <a:xfrm>
            <a:off x="11838023" y="2828780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24" name="Group 26">
            <a:extLst>
              <a:ext uri="{FF2B5EF4-FFF2-40B4-BE49-F238E27FC236}">
                <a16:creationId xmlns:a16="http://schemas.microsoft.com/office/drawing/2014/main" id="{F681DA4C-68D1-CB6E-D37C-FBBB4A48B34B}"/>
              </a:ext>
            </a:extLst>
          </p:cNvPr>
          <p:cNvGrpSpPr/>
          <p:nvPr/>
        </p:nvGrpSpPr>
        <p:grpSpPr>
          <a:xfrm>
            <a:off x="11380823" y="3513699"/>
            <a:ext cx="1472241" cy="679409"/>
            <a:chOff x="0" y="0"/>
            <a:chExt cx="538260" cy="416509"/>
          </a:xfrm>
        </p:grpSpPr>
        <p:sp>
          <p:nvSpPr>
            <p:cNvPr id="825" name="Freeform 27">
              <a:extLst>
                <a:ext uri="{FF2B5EF4-FFF2-40B4-BE49-F238E27FC236}">
                  <a16:creationId xmlns:a16="http://schemas.microsoft.com/office/drawing/2014/main" id="{AE6229D5-DACC-928C-7A05-8E0B6A8E9D8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26" name="TextBox 28">
              <a:extLst>
                <a:ext uri="{FF2B5EF4-FFF2-40B4-BE49-F238E27FC236}">
                  <a16:creationId xmlns:a16="http://schemas.microsoft.com/office/drawing/2014/main" id="{5A2F18A9-EE08-6017-48D9-759FD1BE185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27" name="Freeform 119">
            <a:extLst>
              <a:ext uri="{FF2B5EF4-FFF2-40B4-BE49-F238E27FC236}">
                <a16:creationId xmlns:a16="http://schemas.microsoft.com/office/drawing/2014/main" id="{1765A354-7AF9-35AA-60E0-65D3D5B9BEEC}"/>
              </a:ext>
            </a:extLst>
          </p:cNvPr>
          <p:cNvSpPr/>
          <p:nvPr/>
        </p:nvSpPr>
        <p:spPr>
          <a:xfrm>
            <a:off x="11838023" y="3666980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28" name="Group 26">
            <a:extLst>
              <a:ext uri="{FF2B5EF4-FFF2-40B4-BE49-F238E27FC236}">
                <a16:creationId xmlns:a16="http://schemas.microsoft.com/office/drawing/2014/main" id="{3D04C957-F88F-E7B7-A6D5-EEF9C6FB3A46}"/>
              </a:ext>
            </a:extLst>
          </p:cNvPr>
          <p:cNvGrpSpPr/>
          <p:nvPr/>
        </p:nvGrpSpPr>
        <p:grpSpPr>
          <a:xfrm>
            <a:off x="11415235" y="5199937"/>
            <a:ext cx="1472241" cy="679409"/>
            <a:chOff x="0" y="0"/>
            <a:chExt cx="538260" cy="416509"/>
          </a:xfrm>
        </p:grpSpPr>
        <p:sp>
          <p:nvSpPr>
            <p:cNvPr id="829" name="Freeform 27">
              <a:extLst>
                <a:ext uri="{FF2B5EF4-FFF2-40B4-BE49-F238E27FC236}">
                  <a16:creationId xmlns:a16="http://schemas.microsoft.com/office/drawing/2014/main" id="{5AC7447F-3E75-D66A-BF29-28AB1FB53A3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30" name="TextBox 28">
              <a:extLst>
                <a:ext uri="{FF2B5EF4-FFF2-40B4-BE49-F238E27FC236}">
                  <a16:creationId xmlns:a16="http://schemas.microsoft.com/office/drawing/2014/main" id="{14316E99-F840-9A1C-AA07-B4ED9072F14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31" name="Freeform 119">
            <a:extLst>
              <a:ext uri="{FF2B5EF4-FFF2-40B4-BE49-F238E27FC236}">
                <a16:creationId xmlns:a16="http://schemas.microsoft.com/office/drawing/2014/main" id="{1B18CE0A-F278-43EA-DEE2-991CD5CCE77B}"/>
              </a:ext>
            </a:extLst>
          </p:cNvPr>
          <p:cNvSpPr/>
          <p:nvPr/>
        </p:nvSpPr>
        <p:spPr>
          <a:xfrm>
            <a:off x="11862747" y="5343380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32" name="Group 26">
            <a:extLst>
              <a:ext uri="{FF2B5EF4-FFF2-40B4-BE49-F238E27FC236}">
                <a16:creationId xmlns:a16="http://schemas.microsoft.com/office/drawing/2014/main" id="{2589B5FC-59F3-5002-8915-4FA8A6BBC009}"/>
              </a:ext>
            </a:extLst>
          </p:cNvPr>
          <p:cNvGrpSpPr/>
          <p:nvPr/>
        </p:nvGrpSpPr>
        <p:grpSpPr>
          <a:xfrm>
            <a:off x="11432582" y="6041749"/>
            <a:ext cx="1472241" cy="747350"/>
            <a:chOff x="0" y="0"/>
            <a:chExt cx="538260" cy="416509"/>
          </a:xfrm>
        </p:grpSpPr>
        <p:sp>
          <p:nvSpPr>
            <p:cNvPr id="833" name="Freeform 27">
              <a:extLst>
                <a:ext uri="{FF2B5EF4-FFF2-40B4-BE49-F238E27FC236}">
                  <a16:creationId xmlns:a16="http://schemas.microsoft.com/office/drawing/2014/main" id="{3C6E6325-AAA3-416C-9D06-532E5EE1CB37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34" name="TextBox 28">
              <a:extLst>
                <a:ext uri="{FF2B5EF4-FFF2-40B4-BE49-F238E27FC236}">
                  <a16:creationId xmlns:a16="http://schemas.microsoft.com/office/drawing/2014/main" id="{ACF0CDCD-CF1B-80DD-29BF-1B7A10BF713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35" name="Group 26">
            <a:extLst>
              <a:ext uri="{FF2B5EF4-FFF2-40B4-BE49-F238E27FC236}">
                <a16:creationId xmlns:a16="http://schemas.microsoft.com/office/drawing/2014/main" id="{6C5C9D9E-DCA5-18B7-F7FA-9C4783F45F0D}"/>
              </a:ext>
            </a:extLst>
          </p:cNvPr>
          <p:cNvGrpSpPr/>
          <p:nvPr/>
        </p:nvGrpSpPr>
        <p:grpSpPr>
          <a:xfrm>
            <a:off x="13001806" y="2661108"/>
            <a:ext cx="1472241" cy="679409"/>
            <a:chOff x="0" y="0"/>
            <a:chExt cx="538260" cy="416509"/>
          </a:xfrm>
        </p:grpSpPr>
        <p:sp>
          <p:nvSpPr>
            <p:cNvPr id="836" name="Freeform 27">
              <a:extLst>
                <a:ext uri="{FF2B5EF4-FFF2-40B4-BE49-F238E27FC236}">
                  <a16:creationId xmlns:a16="http://schemas.microsoft.com/office/drawing/2014/main" id="{66E22919-08D9-09D4-2D2F-9CB0419955E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37" name="TextBox 28">
              <a:extLst>
                <a:ext uri="{FF2B5EF4-FFF2-40B4-BE49-F238E27FC236}">
                  <a16:creationId xmlns:a16="http://schemas.microsoft.com/office/drawing/2014/main" id="{798D25F1-796A-E145-5CCD-C7DBE1F1CED5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38" name="Group 26">
            <a:extLst>
              <a:ext uri="{FF2B5EF4-FFF2-40B4-BE49-F238E27FC236}">
                <a16:creationId xmlns:a16="http://schemas.microsoft.com/office/drawing/2014/main" id="{843D3BE6-D493-4C06-876D-C83EFED374A6}"/>
              </a:ext>
            </a:extLst>
          </p:cNvPr>
          <p:cNvGrpSpPr/>
          <p:nvPr/>
        </p:nvGrpSpPr>
        <p:grpSpPr>
          <a:xfrm>
            <a:off x="13001806" y="3492917"/>
            <a:ext cx="1472241" cy="679409"/>
            <a:chOff x="0" y="0"/>
            <a:chExt cx="538260" cy="416509"/>
          </a:xfrm>
        </p:grpSpPr>
        <p:sp>
          <p:nvSpPr>
            <p:cNvPr id="839" name="Freeform 27">
              <a:extLst>
                <a:ext uri="{FF2B5EF4-FFF2-40B4-BE49-F238E27FC236}">
                  <a16:creationId xmlns:a16="http://schemas.microsoft.com/office/drawing/2014/main" id="{430982F9-59ED-8DCF-353B-3645500DBBA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40" name="TextBox 28">
              <a:extLst>
                <a:ext uri="{FF2B5EF4-FFF2-40B4-BE49-F238E27FC236}">
                  <a16:creationId xmlns:a16="http://schemas.microsoft.com/office/drawing/2014/main" id="{7BDDB754-679B-8CBF-D679-C852EB6DAB4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41" name="Freeform 119">
            <a:extLst>
              <a:ext uri="{FF2B5EF4-FFF2-40B4-BE49-F238E27FC236}">
                <a16:creationId xmlns:a16="http://schemas.microsoft.com/office/drawing/2014/main" id="{F6564721-B1CE-857B-57D5-828361D784AE}"/>
              </a:ext>
            </a:extLst>
          </p:cNvPr>
          <p:cNvSpPr/>
          <p:nvPr/>
        </p:nvSpPr>
        <p:spPr>
          <a:xfrm>
            <a:off x="13459006" y="3646198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42" name="Group 26">
            <a:extLst>
              <a:ext uri="{FF2B5EF4-FFF2-40B4-BE49-F238E27FC236}">
                <a16:creationId xmlns:a16="http://schemas.microsoft.com/office/drawing/2014/main" id="{6EF0DF6C-B989-DE2F-3297-1FB63833902E}"/>
              </a:ext>
            </a:extLst>
          </p:cNvPr>
          <p:cNvGrpSpPr/>
          <p:nvPr/>
        </p:nvGrpSpPr>
        <p:grpSpPr>
          <a:xfrm>
            <a:off x="13036218" y="5179155"/>
            <a:ext cx="1472241" cy="679409"/>
            <a:chOff x="0" y="0"/>
            <a:chExt cx="538260" cy="416509"/>
          </a:xfrm>
        </p:grpSpPr>
        <p:sp>
          <p:nvSpPr>
            <p:cNvPr id="843" name="Freeform 27">
              <a:extLst>
                <a:ext uri="{FF2B5EF4-FFF2-40B4-BE49-F238E27FC236}">
                  <a16:creationId xmlns:a16="http://schemas.microsoft.com/office/drawing/2014/main" id="{A5C1E101-8B22-8D3A-76F3-B6DBF2644BD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44" name="TextBox 28">
              <a:extLst>
                <a:ext uri="{FF2B5EF4-FFF2-40B4-BE49-F238E27FC236}">
                  <a16:creationId xmlns:a16="http://schemas.microsoft.com/office/drawing/2014/main" id="{DF672A4D-C235-EC53-4C9C-716E3DDC89C4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45" name="Freeform 119">
            <a:extLst>
              <a:ext uri="{FF2B5EF4-FFF2-40B4-BE49-F238E27FC236}">
                <a16:creationId xmlns:a16="http://schemas.microsoft.com/office/drawing/2014/main" id="{23D59E5B-5CC2-B4EA-2AE6-D373220B88D0}"/>
              </a:ext>
            </a:extLst>
          </p:cNvPr>
          <p:cNvSpPr/>
          <p:nvPr/>
        </p:nvSpPr>
        <p:spPr>
          <a:xfrm>
            <a:off x="13539147" y="5322598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46" name="Group 26">
            <a:extLst>
              <a:ext uri="{FF2B5EF4-FFF2-40B4-BE49-F238E27FC236}">
                <a16:creationId xmlns:a16="http://schemas.microsoft.com/office/drawing/2014/main" id="{786DB5A2-551F-DA9D-AC22-82559874C698}"/>
              </a:ext>
            </a:extLst>
          </p:cNvPr>
          <p:cNvGrpSpPr/>
          <p:nvPr/>
        </p:nvGrpSpPr>
        <p:grpSpPr>
          <a:xfrm>
            <a:off x="13053565" y="6020967"/>
            <a:ext cx="1472241" cy="747350"/>
            <a:chOff x="0" y="0"/>
            <a:chExt cx="538260" cy="416509"/>
          </a:xfrm>
        </p:grpSpPr>
        <p:sp>
          <p:nvSpPr>
            <p:cNvPr id="847" name="Freeform 27">
              <a:extLst>
                <a:ext uri="{FF2B5EF4-FFF2-40B4-BE49-F238E27FC236}">
                  <a16:creationId xmlns:a16="http://schemas.microsoft.com/office/drawing/2014/main" id="{8E2EA608-0E3C-153B-FD55-BDFD08416C7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48" name="TextBox 28">
              <a:extLst>
                <a:ext uri="{FF2B5EF4-FFF2-40B4-BE49-F238E27FC236}">
                  <a16:creationId xmlns:a16="http://schemas.microsoft.com/office/drawing/2014/main" id="{B03EE003-7683-BC23-F9AA-AAC3C64E0EB7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49" name="Group 26">
            <a:extLst>
              <a:ext uri="{FF2B5EF4-FFF2-40B4-BE49-F238E27FC236}">
                <a16:creationId xmlns:a16="http://schemas.microsoft.com/office/drawing/2014/main" id="{943B47BA-EE1C-1ABD-6EBA-421EFEBB17A1}"/>
              </a:ext>
            </a:extLst>
          </p:cNvPr>
          <p:cNvGrpSpPr/>
          <p:nvPr/>
        </p:nvGrpSpPr>
        <p:grpSpPr>
          <a:xfrm>
            <a:off x="14629713" y="2668034"/>
            <a:ext cx="1472241" cy="679409"/>
            <a:chOff x="0" y="0"/>
            <a:chExt cx="538260" cy="416509"/>
          </a:xfrm>
        </p:grpSpPr>
        <p:sp>
          <p:nvSpPr>
            <p:cNvPr id="850" name="Freeform 27">
              <a:extLst>
                <a:ext uri="{FF2B5EF4-FFF2-40B4-BE49-F238E27FC236}">
                  <a16:creationId xmlns:a16="http://schemas.microsoft.com/office/drawing/2014/main" id="{E6C40422-0AA6-9599-176C-7AC0E1F96E1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51" name="TextBox 28">
              <a:extLst>
                <a:ext uri="{FF2B5EF4-FFF2-40B4-BE49-F238E27FC236}">
                  <a16:creationId xmlns:a16="http://schemas.microsoft.com/office/drawing/2014/main" id="{47DDEFDF-E82D-44E1-4F39-2E8566621484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52" name="Freeform 119">
            <a:extLst>
              <a:ext uri="{FF2B5EF4-FFF2-40B4-BE49-F238E27FC236}">
                <a16:creationId xmlns:a16="http://schemas.microsoft.com/office/drawing/2014/main" id="{CD2363FC-41AF-3A45-A5FA-A378ED1F3101}"/>
              </a:ext>
            </a:extLst>
          </p:cNvPr>
          <p:cNvSpPr/>
          <p:nvPr/>
        </p:nvSpPr>
        <p:spPr>
          <a:xfrm>
            <a:off x="15086913" y="281492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53" name="Group 26">
            <a:extLst>
              <a:ext uri="{FF2B5EF4-FFF2-40B4-BE49-F238E27FC236}">
                <a16:creationId xmlns:a16="http://schemas.microsoft.com/office/drawing/2014/main" id="{712BBC73-EACE-9CDF-8BDB-16C28875FF07}"/>
              </a:ext>
            </a:extLst>
          </p:cNvPr>
          <p:cNvGrpSpPr/>
          <p:nvPr/>
        </p:nvGrpSpPr>
        <p:grpSpPr>
          <a:xfrm>
            <a:off x="14629713" y="3499843"/>
            <a:ext cx="1472241" cy="679409"/>
            <a:chOff x="0" y="0"/>
            <a:chExt cx="538260" cy="416509"/>
          </a:xfrm>
        </p:grpSpPr>
        <p:sp>
          <p:nvSpPr>
            <p:cNvPr id="854" name="Freeform 27">
              <a:extLst>
                <a:ext uri="{FF2B5EF4-FFF2-40B4-BE49-F238E27FC236}">
                  <a16:creationId xmlns:a16="http://schemas.microsoft.com/office/drawing/2014/main" id="{E3C96428-AF55-E85E-85BD-CB310A359B7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55" name="TextBox 28">
              <a:extLst>
                <a:ext uri="{FF2B5EF4-FFF2-40B4-BE49-F238E27FC236}">
                  <a16:creationId xmlns:a16="http://schemas.microsoft.com/office/drawing/2014/main" id="{FF3704D5-B77D-0948-FF0A-0BC53D3AF38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57" name="Group 26">
            <a:extLst>
              <a:ext uri="{FF2B5EF4-FFF2-40B4-BE49-F238E27FC236}">
                <a16:creationId xmlns:a16="http://schemas.microsoft.com/office/drawing/2014/main" id="{F22AC25E-BA64-0C30-ABCF-D99033DA8821}"/>
              </a:ext>
            </a:extLst>
          </p:cNvPr>
          <p:cNvGrpSpPr/>
          <p:nvPr/>
        </p:nvGrpSpPr>
        <p:grpSpPr>
          <a:xfrm>
            <a:off x="14664125" y="5186081"/>
            <a:ext cx="1472241" cy="679409"/>
            <a:chOff x="0" y="0"/>
            <a:chExt cx="538260" cy="416509"/>
          </a:xfrm>
        </p:grpSpPr>
        <p:sp>
          <p:nvSpPr>
            <p:cNvPr id="858" name="Freeform 27">
              <a:extLst>
                <a:ext uri="{FF2B5EF4-FFF2-40B4-BE49-F238E27FC236}">
                  <a16:creationId xmlns:a16="http://schemas.microsoft.com/office/drawing/2014/main" id="{DE271FFC-6B22-3EEC-3EBC-88FEF66038B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59" name="TextBox 28">
              <a:extLst>
                <a:ext uri="{FF2B5EF4-FFF2-40B4-BE49-F238E27FC236}">
                  <a16:creationId xmlns:a16="http://schemas.microsoft.com/office/drawing/2014/main" id="{1CA8F6E7-E9D5-327A-4CBD-396512CC22F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60" name="Freeform 119">
            <a:extLst>
              <a:ext uri="{FF2B5EF4-FFF2-40B4-BE49-F238E27FC236}">
                <a16:creationId xmlns:a16="http://schemas.microsoft.com/office/drawing/2014/main" id="{85E866AB-6CD1-9A2E-DF2E-B556C9C6ACE0}"/>
              </a:ext>
            </a:extLst>
          </p:cNvPr>
          <p:cNvSpPr/>
          <p:nvPr/>
        </p:nvSpPr>
        <p:spPr>
          <a:xfrm>
            <a:off x="15086913" y="532952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61" name="Group 26">
            <a:extLst>
              <a:ext uri="{FF2B5EF4-FFF2-40B4-BE49-F238E27FC236}">
                <a16:creationId xmlns:a16="http://schemas.microsoft.com/office/drawing/2014/main" id="{CB0D44B0-9884-635F-4A90-64A476ADCA25}"/>
              </a:ext>
            </a:extLst>
          </p:cNvPr>
          <p:cNvGrpSpPr/>
          <p:nvPr/>
        </p:nvGrpSpPr>
        <p:grpSpPr>
          <a:xfrm>
            <a:off x="14681472" y="5959529"/>
            <a:ext cx="1472241" cy="815714"/>
            <a:chOff x="0" y="-38100"/>
            <a:chExt cx="538260" cy="454609"/>
          </a:xfrm>
        </p:grpSpPr>
        <p:sp>
          <p:nvSpPr>
            <p:cNvPr id="862" name="Freeform 27">
              <a:extLst>
                <a:ext uri="{FF2B5EF4-FFF2-40B4-BE49-F238E27FC236}">
                  <a16:creationId xmlns:a16="http://schemas.microsoft.com/office/drawing/2014/main" id="{E056B0B0-7497-2817-EB00-8384B19743D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63" name="TextBox 28">
              <a:extLst>
                <a:ext uri="{FF2B5EF4-FFF2-40B4-BE49-F238E27FC236}">
                  <a16:creationId xmlns:a16="http://schemas.microsoft.com/office/drawing/2014/main" id="{2CE67A62-9623-4DC5-4481-1517D741401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64" name="Group 56">
            <a:extLst>
              <a:ext uri="{FF2B5EF4-FFF2-40B4-BE49-F238E27FC236}">
                <a16:creationId xmlns:a16="http://schemas.microsoft.com/office/drawing/2014/main" id="{861CACB2-4D28-B4A1-05FB-D5C3A94750C7}"/>
              </a:ext>
            </a:extLst>
          </p:cNvPr>
          <p:cNvGrpSpPr/>
          <p:nvPr/>
        </p:nvGrpSpPr>
        <p:grpSpPr>
          <a:xfrm>
            <a:off x="16257620" y="3437694"/>
            <a:ext cx="1487500" cy="741558"/>
            <a:chOff x="0" y="-38100"/>
            <a:chExt cx="538260" cy="454609"/>
          </a:xfrm>
        </p:grpSpPr>
        <p:sp>
          <p:nvSpPr>
            <p:cNvPr id="865" name="Freeform 57">
              <a:extLst>
                <a:ext uri="{FF2B5EF4-FFF2-40B4-BE49-F238E27FC236}">
                  <a16:creationId xmlns:a16="http://schemas.microsoft.com/office/drawing/2014/main" id="{30BEE909-461A-950B-1202-04D780B5C1B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66" name="TextBox 58">
              <a:extLst>
                <a:ext uri="{FF2B5EF4-FFF2-40B4-BE49-F238E27FC236}">
                  <a16:creationId xmlns:a16="http://schemas.microsoft.com/office/drawing/2014/main" id="{A36CCBE1-21B5-B072-0100-C87A4AA7489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67" name="Freeform 123">
            <a:extLst>
              <a:ext uri="{FF2B5EF4-FFF2-40B4-BE49-F238E27FC236}">
                <a16:creationId xmlns:a16="http://schemas.microsoft.com/office/drawing/2014/main" id="{717A35A6-B20A-58E9-0BA0-C4F1507342EB}"/>
              </a:ext>
            </a:extLst>
          </p:cNvPr>
          <p:cNvSpPr/>
          <p:nvPr/>
        </p:nvSpPr>
        <p:spPr>
          <a:xfrm>
            <a:off x="16727279" y="365377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68" name="Group 56">
            <a:extLst>
              <a:ext uri="{FF2B5EF4-FFF2-40B4-BE49-F238E27FC236}">
                <a16:creationId xmlns:a16="http://schemas.microsoft.com/office/drawing/2014/main" id="{2D9CEE46-F101-FD3D-418E-99744F31D74C}"/>
              </a:ext>
            </a:extLst>
          </p:cNvPr>
          <p:cNvGrpSpPr/>
          <p:nvPr/>
        </p:nvGrpSpPr>
        <p:grpSpPr>
          <a:xfrm>
            <a:off x="16273266" y="4320017"/>
            <a:ext cx="1487500" cy="741558"/>
            <a:chOff x="0" y="-38100"/>
            <a:chExt cx="538260" cy="454609"/>
          </a:xfrm>
        </p:grpSpPr>
        <p:sp>
          <p:nvSpPr>
            <p:cNvPr id="869" name="Freeform 57">
              <a:extLst>
                <a:ext uri="{FF2B5EF4-FFF2-40B4-BE49-F238E27FC236}">
                  <a16:creationId xmlns:a16="http://schemas.microsoft.com/office/drawing/2014/main" id="{CBDCFBCB-A1A9-A179-795D-C5B48EF4609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70" name="TextBox 58">
              <a:extLst>
                <a:ext uri="{FF2B5EF4-FFF2-40B4-BE49-F238E27FC236}">
                  <a16:creationId xmlns:a16="http://schemas.microsoft.com/office/drawing/2014/main" id="{259BF8E9-1BD4-9C8B-A427-AEB9CABEEDE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71" name="Freeform 123">
            <a:extLst>
              <a:ext uri="{FF2B5EF4-FFF2-40B4-BE49-F238E27FC236}">
                <a16:creationId xmlns:a16="http://schemas.microsoft.com/office/drawing/2014/main" id="{32509485-51A7-065B-F48C-68DEBA9DC6AD}"/>
              </a:ext>
            </a:extLst>
          </p:cNvPr>
          <p:cNvSpPr/>
          <p:nvPr/>
        </p:nvSpPr>
        <p:spPr>
          <a:xfrm>
            <a:off x="16742925" y="4536098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72" name="Group 56">
            <a:extLst>
              <a:ext uri="{FF2B5EF4-FFF2-40B4-BE49-F238E27FC236}">
                <a16:creationId xmlns:a16="http://schemas.microsoft.com/office/drawing/2014/main" id="{87CC0885-1C16-0060-C7D2-D0597B77E331}"/>
              </a:ext>
            </a:extLst>
          </p:cNvPr>
          <p:cNvGrpSpPr/>
          <p:nvPr/>
        </p:nvGrpSpPr>
        <p:grpSpPr>
          <a:xfrm>
            <a:off x="16273266" y="5110706"/>
            <a:ext cx="1487500" cy="741558"/>
            <a:chOff x="0" y="-38100"/>
            <a:chExt cx="538260" cy="454609"/>
          </a:xfrm>
        </p:grpSpPr>
        <p:sp>
          <p:nvSpPr>
            <p:cNvPr id="873" name="Freeform 57">
              <a:extLst>
                <a:ext uri="{FF2B5EF4-FFF2-40B4-BE49-F238E27FC236}">
                  <a16:creationId xmlns:a16="http://schemas.microsoft.com/office/drawing/2014/main" id="{459C9044-F5A6-9BB8-7C82-57A2402A85E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74" name="TextBox 58">
              <a:extLst>
                <a:ext uri="{FF2B5EF4-FFF2-40B4-BE49-F238E27FC236}">
                  <a16:creationId xmlns:a16="http://schemas.microsoft.com/office/drawing/2014/main" id="{19978D08-9847-DC7E-DA5A-23C5240F736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75" name="Freeform 123">
            <a:extLst>
              <a:ext uri="{FF2B5EF4-FFF2-40B4-BE49-F238E27FC236}">
                <a16:creationId xmlns:a16="http://schemas.microsoft.com/office/drawing/2014/main" id="{81015B72-24B3-6A67-7021-13D3192A0DC2}"/>
              </a:ext>
            </a:extLst>
          </p:cNvPr>
          <p:cNvSpPr/>
          <p:nvPr/>
        </p:nvSpPr>
        <p:spPr>
          <a:xfrm>
            <a:off x="16742925" y="5326787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76" name="Group 56">
            <a:extLst>
              <a:ext uri="{FF2B5EF4-FFF2-40B4-BE49-F238E27FC236}">
                <a16:creationId xmlns:a16="http://schemas.microsoft.com/office/drawing/2014/main" id="{894A623F-9E45-D390-C32E-45639671EDB0}"/>
              </a:ext>
            </a:extLst>
          </p:cNvPr>
          <p:cNvGrpSpPr/>
          <p:nvPr/>
        </p:nvGrpSpPr>
        <p:grpSpPr>
          <a:xfrm>
            <a:off x="16273266" y="5983667"/>
            <a:ext cx="1487500" cy="791575"/>
            <a:chOff x="0" y="-38100"/>
            <a:chExt cx="538260" cy="454609"/>
          </a:xfrm>
        </p:grpSpPr>
        <p:sp>
          <p:nvSpPr>
            <p:cNvPr id="877" name="Freeform 57">
              <a:extLst>
                <a:ext uri="{FF2B5EF4-FFF2-40B4-BE49-F238E27FC236}">
                  <a16:creationId xmlns:a16="http://schemas.microsoft.com/office/drawing/2014/main" id="{AB106B6A-522C-C186-E7FB-48027D2433C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78" name="TextBox 58">
              <a:extLst>
                <a:ext uri="{FF2B5EF4-FFF2-40B4-BE49-F238E27FC236}">
                  <a16:creationId xmlns:a16="http://schemas.microsoft.com/office/drawing/2014/main" id="{014DED1A-BEE4-AACB-C59A-F39E27B2B1E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79" name="Freeform 123">
            <a:extLst>
              <a:ext uri="{FF2B5EF4-FFF2-40B4-BE49-F238E27FC236}">
                <a16:creationId xmlns:a16="http://schemas.microsoft.com/office/drawing/2014/main" id="{CC98727F-8934-1D85-F9F6-560698F7A837}"/>
              </a:ext>
            </a:extLst>
          </p:cNvPr>
          <p:cNvSpPr/>
          <p:nvPr/>
        </p:nvSpPr>
        <p:spPr>
          <a:xfrm>
            <a:off x="16742925" y="6199749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881" name="Freeform 123">
            <a:extLst>
              <a:ext uri="{FF2B5EF4-FFF2-40B4-BE49-F238E27FC236}">
                <a16:creationId xmlns:a16="http://schemas.microsoft.com/office/drawing/2014/main" id="{39A65B11-DDA9-BA06-2BA3-C8BFEF569EF5}"/>
              </a:ext>
            </a:extLst>
          </p:cNvPr>
          <p:cNvSpPr/>
          <p:nvPr/>
        </p:nvSpPr>
        <p:spPr>
          <a:xfrm>
            <a:off x="13498247" y="6244651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82" name="Group 7">
            <a:extLst>
              <a:ext uri="{FF2B5EF4-FFF2-40B4-BE49-F238E27FC236}">
                <a16:creationId xmlns:a16="http://schemas.microsoft.com/office/drawing/2014/main" id="{964FD47B-ABA0-AE64-1944-8E0DCBF3003C}"/>
              </a:ext>
            </a:extLst>
          </p:cNvPr>
          <p:cNvGrpSpPr/>
          <p:nvPr/>
        </p:nvGrpSpPr>
        <p:grpSpPr>
          <a:xfrm>
            <a:off x="556242" y="6946703"/>
            <a:ext cx="12225671" cy="1495959"/>
            <a:chOff x="-4359522" y="-1234905"/>
            <a:chExt cx="16871485" cy="2612980"/>
          </a:xfrm>
        </p:grpSpPr>
        <p:sp>
          <p:nvSpPr>
            <p:cNvPr id="883" name="TextBox 10">
              <a:extLst>
                <a:ext uri="{FF2B5EF4-FFF2-40B4-BE49-F238E27FC236}">
                  <a16:creationId xmlns:a16="http://schemas.microsoft.com/office/drawing/2014/main" id="{64BB76CC-41E4-D076-0864-A6E77DFD5146}"/>
                </a:ext>
              </a:extLst>
            </p:cNvPr>
            <p:cNvSpPr txBox="1"/>
            <p:nvPr/>
          </p:nvSpPr>
          <p:spPr>
            <a:xfrm>
              <a:off x="0" y="-162757"/>
              <a:ext cx="12511963" cy="1540832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35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Features</a:t>
              </a:r>
            </a:p>
          </p:txBody>
        </p:sp>
        <p:sp>
          <p:nvSpPr>
            <p:cNvPr id="884" name="Freeform 12">
              <a:extLst>
                <a:ext uri="{FF2B5EF4-FFF2-40B4-BE49-F238E27FC236}">
                  <a16:creationId xmlns:a16="http://schemas.microsoft.com/office/drawing/2014/main" id="{A1D7D4FC-4B95-BC2F-09D7-73F11F42BFBB}"/>
                </a:ext>
              </a:extLst>
            </p:cNvPr>
            <p:cNvSpPr/>
            <p:nvPr/>
          </p:nvSpPr>
          <p:spPr>
            <a:xfrm>
              <a:off x="-4359522" y="-1234905"/>
              <a:ext cx="12511963" cy="1368684"/>
            </a:xfrm>
            <a:custGeom>
              <a:avLst/>
              <a:gdLst/>
              <a:ahLst/>
              <a:cxnLst/>
              <a:rect l="l" t="t" r="r" b="b"/>
              <a:pathLst>
                <a:path w="2928938" h="322595">
                  <a:moveTo>
                    <a:pt x="4125" y="0"/>
                  </a:moveTo>
                  <a:lnTo>
                    <a:pt x="2924813" y="0"/>
                  </a:lnTo>
                  <a:cubicBezTo>
                    <a:pt x="2925907" y="0"/>
                    <a:pt x="2926956" y="435"/>
                    <a:pt x="2927730" y="1208"/>
                  </a:cubicBezTo>
                  <a:cubicBezTo>
                    <a:pt x="2928503" y="1982"/>
                    <a:pt x="2928938" y="3031"/>
                    <a:pt x="2928938" y="4125"/>
                  </a:cubicBezTo>
                  <a:lnTo>
                    <a:pt x="2928938" y="318470"/>
                  </a:lnTo>
                  <a:cubicBezTo>
                    <a:pt x="2928938" y="320748"/>
                    <a:pt x="2927091" y="322595"/>
                    <a:pt x="2924813" y="322595"/>
                  </a:cubicBezTo>
                  <a:lnTo>
                    <a:pt x="4125" y="322595"/>
                  </a:lnTo>
                  <a:cubicBezTo>
                    <a:pt x="1847" y="322595"/>
                    <a:pt x="0" y="320748"/>
                    <a:pt x="0" y="318470"/>
                  </a:cubicBezTo>
                  <a:lnTo>
                    <a:pt x="0" y="4125"/>
                  </a:lnTo>
                  <a:cubicBezTo>
                    <a:pt x="0" y="1847"/>
                    <a:pt x="1847" y="0"/>
                    <a:pt x="41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3200">
                <a:latin typeface="+mj-lt"/>
              </a:endParaRPr>
            </a:p>
          </p:txBody>
        </p:sp>
      </p:grpSp>
      <p:sp>
        <p:nvSpPr>
          <p:cNvPr id="885" name="TextBox 884">
            <a:extLst>
              <a:ext uri="{FF2B5EF4-FFF2-40B4-BE49-F238E27FC236}">
                <a16:creationId xmlns:a16="http://schemas.microsoft.com/office/drawing/2014/main" id="{03E79B10-984A-7F41-A84B-1F4370682574}"/>
              </a:ext>
            </a:extLst>
          </p:cNvPr>
          <p:cNvSpPr txBox="1"/>
          <p:nvPr/>
        </p:nvSpPr>
        <p:spPr>
          <a:xfrm>
            <a:off x="619802" y="7011973"/>
            <a:ext cx="92093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300">
                <a:effectLst/>
                <a:latin typeface="+mj-lt"/>
                <a:ea typeface="Calibri" panose="020F0502020204030204" pitchFamily="34" charset="0"/>
              </a:rPr>
              <a:t>Get overall statistics of performance</a:t>
            </a:r>
            <a:endParaRPr lang="en-US" sz="3300" u="none" spc="20">
              <a:solidFill>
                <a:srgbClr val="000000"/>
              </a:solidFill>
              <a:latin typeface="+mj-lt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903" name="Freeform 119">
            <a:extLst>
              <a:ext uri="{FF2B5EF4-FFF2-40B4-BE49-F238E27FC236}">
                <a16:creationId xmlns:a16="http://schemas.microsoft.com/office/drawing/2014/main" id="{16671B59-5508-3AAD-3F71-CD555A47F8DC}"/>
              </a:ext>
            </a:extLst>
          </p:cNvPr>
          <p:cNvSpPr/>
          <p:nvPr/>
        </p:nvSpPr>
        <p:spPr>
          <a:xfrm>
            <a:off x="13511975" y="278356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904" name="Group 26">
            <a:extLst>
              <a:ext uri="{FF2B5EF4-FFF2-40B4-BE49-F238E27FC236}">
                <a16:creationId xmlns:a16="http://schemas.microsoft.com/office/drawing/2014/main" id="{808C4B93-1FCC-E3EB-5BD4-83D82FF0602D}"/>
              </a:ext>
            </a:extLst>
          </p:cNvPr>
          <p:cNvGrpSpPr/>
          <p:nvPr/>
        </p:nvGrpSpPr>
        <p:grpSpPr>
          <a:xfrm>
            <a:off x="9787328" y="4341083"/>
            <a:ext cx="1472241" cy="747350"/>
            <a:chOff x="0" y="0"/>
            <a:chExt cx="538260" cy="416509"/>
          </a:xfrm>
        </p:grpSpPr>
        <p:sp>
          <p:nvSpPr>
            <p:cNvPr id="905" name="Freeform 27">
              <a:extLst>
                <a:ext uri="{FF2B5EF4-FFF2-40B4-BE49-F238E27FC236}">
                  <a16:creationId xmlns:a16="http://schemas.microsoft.com/office/drawing/2014/main" id="{C0B951E4-7782-2760-B2FB-A208CD025B6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06" name="TextBox 28">
              <a:extLst>
                <a:ext uri="{FF2B5EF4-FFF2-40B4-BE49-F238E27FC236}">
                  <a16:creationId xmlns:a16="http://schemas.microsoft.com/office/drawing/2014/main" id="{D74B9AA4-7372-3D6B-D57F-845266197DF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07" name="Group 26">
            <a:extLst>
              <a:ext uri="{FF2B5EF4-FFF2-40B4-BE49-F238E27FC236}">
                <a16:creationId xmlns:a16="http://schemas.microsoft.com/office/drawing/2014/main" id="{FC284F09-79EE-2F07-2C95-1D767BE4804A}"/>
              </a:ext>
            </a:extLst>
          </p:cNvPr>
          <p:cNvGrpSpPr/>
          <p:nvPr/>
        </p:nvGrpSpPr>
        <p:grpSpPr>
          <a:xfrm>
            <a:off x="11408311" y="4251937"/>
            <a:ext cx="1472241" cy="855036"/>
            <a:chOff x="0" y="-38100"/>
            <a:chExt cx="538260" cy="476524"/>
          </a:xfrm>
        </p:grpSpPr>
        <p:sp>
          <p:nvSpPr>
            <p:cNvPr id="908" name="Freeform 27">
              <a:extLst>
                <a:ext uri="{FF2B5EF4-FFF2-40B4-BE49-F238E27FC236}">
                  <a16:creationId xmlns:a16="http://schemas.microsoft.com/office/drawing/2014/main" id="{4FE2CBAB-E3B3-DA46-C903-CF79BA6EA111}"/>
                </a:ext>
              </a:extLst>
            </p:cNvPr>
            <p:cNvSpPr/>
            <p:nvPr/>
          </p:nvSpPr>
          <p:spPr>
            <a:xfrm>
              <a:off x="0" y="21915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09" name="TextBox 28">
              <a:extLst>
                <a:ext uri="{FF2B5EF4-FFF2-40B4-BE49-F238E27FC236}">
                  <a16:creationId xmlns:a16="http://schemas.microsoft.com/office/drawing/2014/main" id="{B690D100-A007-02CD-C97C-1280517E857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10" name="Group 26">
            <a:extLst>
              <a:ext uri="{FF2B5EF4-FFF2-40B4-BE49-F238E27FC236}">
                <a16:creationId xmlns:a16="http://schemas.microsoft.com/office/drawing/2014/main" id="{DE3C2E73-4E11-69B1-93D8-9FB4386A2FA5}"/>
              </a:ext>
            </a:extLst>
          </p:cNvPr>
          <p:cNvGrpSpPr/>
          <p:nvPr/>
        </p:nvGrpSpPr>
        <p:grpSpPr>
          <a:xfrm>
            <a:off x="13036218" y="4327227"/>
            <a:ext cx="1472241" cy="747350"/>
            <a:chOff x="0" y="0"/>
            <a:chExt cx="538260" cy="416509"/>
          </a:xfrm>
        </p:grpSpPr>
        <p:sp>
          <p:nvSpPr>
            <p:cNvPr id="911" name="Freeform 27">
              <a:extLst>
                <a:ext uri="{FF2B5EF4-FFF2-40B4-BE49-F238E27FC236}">
                  <a16:creationId xmlns:a16="http://schemas.microsoft.com/office/drawing/2014/main" id="{5FAB9D4A-C074-8EFA-1663-DCB0C908E93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12" name="TextBox 28">
              <a:extLst>
                <a:ext uri="{FF2B5EF4-FFF2-40B4-BE49-F238E27FC236}">
                  <a16:creationId xmlns:a16="http://schemas.microsoft.com/office/drawing/2014/main" id="{D4E558C4-F081-CA2B-4E67-FA94E86EC1D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13" name="Group 56">
            <a:extLst>
              <a:ext uri="{FF2B5EF4-FFF2-40B4-BE49-F238E27FC236}">
                <a16:creationId xmlns:a16="http://schemas.microsoft.com/office/drawing/2014/main" id="{7DC1D4B2-5000-313E-B69D-86C16897FD05}"/>
              </a:ext>
            </a:extLst>
          </p:cNvPr>
          <p:cNvGrpSpPr/>
          <p:nvPr/>
        </p:nvGrpSpPr>
        <p:grpSpPr>
          <a:xfrm>
            <a:off x="14628012" y="4283001"/>
            <a:ext cx="1487500" cy="791575"/>
            <a:chOff x="0" y="-38100"/>
            <a:chExt cx="538260" cy="454609"/>
          </a:xfrm>
        </p:grpSpPr>
        <p:sp>
          <p:nvSpPr>
            <p:cNvPr id="914" name="Freeform 57">
              <a:extLst>
                <a:ext uri="{FF2B5EF4-FFF2-40B4-BE49-F238E27FC236}">
                  <a16:creationId xmlns:a16="http://schemas.microsoft.com/office/drawing/2014/main" id="{48FC4787-F276-8C77-E4D5-44333682AA7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15" name="TextBox 58">
              <a:extLst>
                <a:ext uri="{FF2B5EF4-FFF2-40B4-BE49-F238E27FC236}">
                  <a16:creationId xmlns:a16="http://schemas.microsoft.com/office/drawing/2014/main" id="{7FAD9245-E245-258A-9176-751ED3664EB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917" name="Freeform 123">
            <a:extLst>
              <a:ext uri="{FF2B5EF4-FFF2-40B4-BE49-F238E27FC236}">
                <a16:creationId xmlns:a16="http://schemas.microsoft.com/office/drawing/2014/main" id="{BCCF07A1-FA66-C3D1-AF6B-A554DC7A6AB0}"/>
              </a:ext>
            </a:extLst>
          </p:cNvPr>
          <p:cNvSpPr/>
          <p:nvPr/>
        </p:nvSpPr>
        <p:spPr>
          <a:xfrm>
            <a:off x="13498247" y="454398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18" name="Freeform 123">
            <a:extLst>
              <a:ext uri="{FF2B5EF4-FFF2-40B4-BE49-F238E27FC236}">
                <a16:creationId xmlns:a16="http://schemas.microsoft.com/office/drawing/2014/main" id="{2DB2A4D1-1EC6-9703-D535-025FE9AE97C9}"/>
              </a:ext>
            </a:extLst>
          </p:cNvPr>
          <p:cNvSpPr/>
          <p:nvPr/>
        </p:nvSpPr>
        <p:spPr>
          <a:xfrm>
            <a:off x="11852993" y="454398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19" name="Freeform 123">
            <a:extLst>
              <a:ext uri="{FF2B5EF4-FFF2-40B4-BE49-F238E27FC236}">
                <a16:creationId xmlns:a16="http://schemas.microsoft.com/office/drawing/2014/main" id="{328401C5-29B1-EC1E-1B90-2FC71A905D00}"/>
              </a:ext>
            </a:extLst>
          </p:cNvPr>
          <p:cNvSpPr/>
          <p:nvPr/>
        </p:nvSpPr>
        <p:spPr>
          <a:xfrm>
            <a:off x="10202889" y="454398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959" name="Group 56">
            <a:extLst>
              <a:ext uri="{FF2B5EF4-FFF2-40B4-BE49-F238E27FC236}">
                <a16:creationId xmlns:a16="http://schemas.microsoft.com/office/drawing/2014/main" id="{13DB9F8F-5698-9ACF-62FE-FD593EA90026}"/>
              </a:ext>
            </a:extLst>
          </p:cNvPr>
          <p:cNvGrpSpPr/>
          <p:nvPr/>
        </p:nvGrpSpPr>
        <p:grpSpPr>
          <a:xfrm>
            <a:off x="16273266" y="6949177"/>
            <a:ext cx="1487500" cy="786505"/>
            <a:chOff x="0" y="-38100"/>
            <a:chExt cx="538260" cy="454609"/>
          </a:xfrm>
        </p:grpSpPr>
        <p:sp>
          <p:nvSpPr>
            <p:cNvPr id="960" name="Freeform 57">
              <a:extLst>
                <a:ext uri="{FF2B5EF4-FFF2-40B4-BE49-F238E27FC236}">
                  <a16:creationId xmlns:a16="http://schemas.microsoft.com/office/drawing/2014/main" id="{5CCDF37A-5C1C-BA04-FA42-B6C8E60FBA7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61" name="TextBox 58">
              <a:extLst>
                <a:ext uri="{FF2B5EF4-FFF2-40B4-BE49-F238E27FC236}">
                  <a16:creationId xmlns:a16="http://schemas.microsoft.com/office/drawing/2014/main" id="{C8E8B730-647F-CDD3-418D-736779AA86CB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962" name="Freeform 123">
            <a:extLst>
              <a:ext uri="{FF2B5EF4-FFF2-40B4-BE49-F238E27FC236}">
                <a16:creationId xmlns:a16="http://schemas.microsoft.com/office/drawing/2014/main" id="{5AF4F35C-B1A0-3B2D-4E44-28CCC33C473D}"/>
              </a:ext>
            </a:extLst>
          </p:cNvPr>
          <p:cNvSpPr/>
          <p:nvPr/>
        </p:nvSpPr>
        <p:spPr>
          <a:xfrm>
            <a:off x="16742925" y="7165259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963" name="Group 26">
            <a:extLst>
              <a:ext uri="{FF2B5EF4-FFF2-40B4-BE49-F238E27FC236}">
                <a16:creationId xmlns:a16="http://schemas.microsoft.com/office/drawing/2014/main" id="{A27C0667-FF7D-750C-3DE7-70550F785923}"/>
              </a:ext>
            </a:extLst>
          </p:cNvPr>
          <p:cNvGrpSpPr/>
          <p:nvPr/>
        </p:nvGrpSpPr>
        <p:grpSpPr>
          <a:xfrm>
            <a:off x="9787328" y="6970244"/>
            <a:ext cx="1472241" cy="747350"/>
            <a:chOff x="0" y="0"/>
            <a:chExt cx="538260" cy="416509"/>
          </a:xfrm>
        </p:grpSpPr>
        <p:sp>
          <p:nvSpPr>
            <p:cNvPr id="964" name="Freeform 27">
              <a:extLst>
                <a:ext uri="{FF2B5EF4-FFF2-40B4-BE49-F238E27FC236}">
                  <a16:creationId xmlns:a16="http://schemas.microsoft.com/office/drawing/2014/main" id="{6C01ACB7-A902-F46E-6D90-F6D0E7FF0B1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65" name="TextBox 28">
              <a:extLst>
                <a:ext uri="{FF2B5EF4-FFF2-40B4-BE49-F238E27FC236}">
                  <a16:creationId xmlns:a16="http://schemas.microsoft.com/office/drawing/2014/main" id="{CF3D8CB8-3DF6-6D16-71D6-8AE3B8C6585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66" name="Group 26">
            <a:extLst>
              <a:ext uri="{FF2B5EF4-FFF2-40B4-BE49-F238E27FC236}">
                <a16:creationId xmlns:a16="http://schemas.microsoft.com/office/drawing/2014/main" id="{35584B8D-34FD-439D-4300-BA87B668294D}"/>
              </a:ext>
            </a:extLst>
          </p:cNvPr>
          <p:cNvGrpSpPr/>
          <p:nvPr/>
        </p:nvGrpSpPr>
        <p:grpSpPr>
          <a:xfrm>
            <a:off x="11408311" y="6881098"/>
            <a:ext cx="1472241" cy="855036"/>
            <a:chOff x="0" y="-38100"/>
            <a:chExt cx="538260" cy="476524"/>
          </a:xfrm>
        </p:grpSpPr>
        <p:sp>
          <p:nvSpPr>
            <p:cNvPr id="967" name="Freeform 27">
              <a:extLst>
                <a:ext uri="{FF2B5EF4-FFF2-40B4-BE49-F238E27FC236}">
                  <a16:creationId xmlns:a16="http://schemas.microsoft.com/office/drawing/2014/main" id="{4A39F6B9-5D52-54E0-D889-263DFE690EC5}"/>
                </a:ext>
              </a:extLst>
            </p:cNvPr>
            <p:cNvSpPr/>
            <p:nvPr/>
          </p:nvSpPr>
          <p:spPr>
            <a:xfrm>
              <a:off x="0" y="21915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68" name="TextBox 28">
              <a:extLst>
                <a:ext uri="{FF2B5EF4-FFF2-40B4-BE49-F238E27FC236}">
                  <a16:creationId xmlns:a16="http://schemas.microsoft.com/office/drawing/2014/main" id="{B6B4EA82-F187-28B2-364E-DF81314D544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69" name="Group 26">
            <a:extLst>
              <a:ext uri="{FF2B5EF4-FFF2-40B4-BE49-F238E27FC236}">
                <a16:creationId xmlns:a16="http://schemas.microsoft.com/office/drawing/2014/main" id="{1D04ED5B-CE1C-C6C0-8056-BAA17ED232BC}"/>
              </a:ext>
            </a:extLst>
          </p:cNvPr>
          <p:cNvGrpSpPr/>
          <p:nvPr/>
        </p:nvGrpSpPr>
        <p:grpSpPr>
          <a:xfrm>
            <a:off x="13036218" y="6956388"/>
            <a:ext cx="1472241" cy="773900"/>
            <a:chOff x="0" y="0"/>
            <a:chExt cx="538260" cy="416509"/>
          </a:xfrm>
        </p:grpSpPr>
        <p:sp>
          <p:nvSpPr>
            <p:cNvPr id="970" name="Freeform 27">
              <a:extLst>
                <a:ext uri="{FF2B5EF4-FFF2-40B4-BE49-F238E27FC236}">
                  <a16:creationId xmlns:a16="http://schemas.microsoft.com/office/drawing/2014/main" id="{A5B70245-8221-052B-ED04-6698910F9AC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71" name="TextBox 28">
              <a:extLst>
                <a:ext uri="{FF2B5EF4-FFF2-40B4-BE49-F238E27FC236}">
                  <a16:creationId xmlns:a16="http://schemas.microsoft.com/office/drawing/2014/main" id="{69E151EC-CF29-54BA-A7EB-90EE43D3ACA9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72" name="Group 56">
            <a:extLst>
              <a:ext uri="{FF2B5EF4-FFF2-40B4-BE49-F238E27FC236}">
                <a16:creationId xmlns:a16="http://schemas.microsoft.com/office/drawing/2014/main" id="{20E3DD7D-A373-9D7E-1342-B99C32521EDE}"/>
              </a:ext>
            </a:extLst>
          </p:cNvPr>
          <p:cNvGrpSpPr/>
          <p:nvPr/>
        </p:nvGrpSpPr>
        <p:grpSpPr>
          <a:xfrm>
            <a:off x="14628012" y="6912162"/>
            <a:ext cx="1487500" cy="823520"/>
            <a:chOff x="0" y="-38100"/>
            <a:chExt cx="538260" cy="454609"/>
          </a:xfrm>
        </p:grpSpPr>
        <p:sp>
          <p:nvSpPr>
            <p:cNvPr id="973" name="Freeform 57">
              <a:extLst>
                <a:ext uri="{FF2B5EF4-FFF2-40B4-BE49-F238E27FC236}">
                  <a16:creationId xmlns:a16="http://schemas.microsoft.com/office/drawing/2014/main" id="{23164A8A-45BE-0B6D-693A-006CAC09D7C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74" name="TextBox 58">
              <a:extLst>
                <a:ext uri="{FF2B5EF4-FFF2-40B4-BE49-F238E27FC236}">
                  <a16:creationId xmlns:a16="http://schemas.microsoft.com/office/drawing/2014/main" id="{20BB55A5-C51F-DBC6-E9FE-7A0A70371CD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975" name="Freeform 123">
            <a:extLst>
              <a:ext uri="{FF2B5EF4-FFF2-40B4-BE49-F238E27FC236}">
                <a16:creationId xmlns:a16="http://schemas.microsoft.com/office/drawing/2014/main" id="{C94EE127-8227-B092-20E0-CA401992698E}"/>
              </a:ext>
            </a:extLst>
          </p:cNvPr>
          <p:cNvSpPr/>
          <p:nvPr/>
        </p:nvSpPr>
        <p:spPr>
          <a:xfrm>
            <a:off x="15097671" y="712824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76" name="Freeform 123">
            <a:extLst>
              <a:ext uri="{FF2B5EF4-FFF2-40B4-BE49-F238E27FC236}">
                <a16:creationId xmlns:a16="http://schemas.microsoft.com/office/drawing/2014/main" id="{EF8FE567-B367-D7EC-6773-A63575FEE696}"/>
              </a:ext>
            </a:extLst>
          </p:cNvPr>
          <p:cNvSpPr/>
          <p:nvPr/>
        </p:nvSpPr>
        <p:spPr>
          <a:xfrm>
            <a:off x="13498247" y="717314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77" name="Freeform 123">
            <a:extLst>
              <a:ext uri="{FF2B5EF4-FFF2-40B4-BE49-F238E27FC236}">
                <a16:creationId xmlns:a16="http://schemas.microsoft.com/office/drawing/2014/main" id="{1765FBC2-4EB1-3F19-9686-38CA3843D6EF}"/>
              </a:ext>
            </a:extLst>
          </p:cNvPr>
          <p:cNvSpPr/>
          <p:nvPr/>
        </p:nvSpPr>
        <p:spPr>
          <a:xfrm>
            <a:off x="11852993" y="717314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78" name="Freeform 123">
            <a:extLst>
              <a:ext uri="{FF2B5EF4-FFF2-40B4-BE49-F238E27FC236}">
                <a16:creationId xmlns:a16="http://schemas.microsoft.com/office/drawing/2014/main" id="{362B4429-4C5C-3AF6-3C59-4BA6A76BE0BD}"/>
              </a:ext>
            </a:extLst>
          </p:cNvPr>
          <p:cNvSpPr/>
          <p:nvPr/>
        </p:nvSpPr>
        <p:spPr>
          <a:xfrm>
            <a:off x="10202889" y="717314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1" name="Freeform 123">
            <a:extLst>
              <a:ext uri="{FF2B5EF4-FFF2-40B4-BE49-F238E27FC236}">
                <a16:creationId xmlns:a16="http://schemas.microsoft.com/office/drawing/2014/main" id="{7F092EC4-7A41-074E-BB61-57400333A0CA}"/>
              </a:ext>
            </a:extLst>
          </p:cNvPr>
          <p:cNvSpPr/>
          <p:nvPr/>
        </p:nvSpPr>
        <p:spPr>
          <a:xfrm>
            <a:off x="10228278" y="3697953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2" name="Freeform 123">
            <a:extLst>
              <a:ext uri="{FF2B5EF4-FFF2-40B4-BE49-F238E27FC236}">
                <a16:creationId xmlns:a16="http://schemas.microsoft.com/office/drawing/2014/main" id="{3CD0491B-2346-EECC-E97B-7AB1424C3E50}"/>
              </a:ext>
            </a:extLst>
          </p:cNvPr>
          <p:cNvSpPr/>
          <p:nvPr/>
        </p:nvSpPr>
        <p:spPr>
          <a:xfrm>
            <a:off x="15097671" y="369377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3" name="Freeform 119">
            <a:extLst>
              <a:ext uri="{FF2B5EF4-FFF2-40B4-BE49-F238E27FC236}">
                <a16:creationId xmlns:a16="http://schemas.microsoft.com/office/drawing/2014/main" id="{76D5486B-9564-B999-2D76-1A4B11D2F5D5}"/>
              </a:ext>
            </a:extLst>
          </p:cNvPr>
          <p:cNvSpPr/>
          <p:nvPr/>
        </p:nvSpPr>
        <p:spPr>
          <a:xfrm>
            <a:off x="15125348" y="4493066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7" name="Freeform 119">
            <a:extLst>
              <a:ext uri="{FF2B5EF4-FFF2-40B4-BE49-F238E27FC236}">
                <a16:creationId xmlns:a16="http://schemas.microsoft.com/office/drawing/2014/main" id="{2C3A83A7-4FED-C907-A863-932DDF9C2DE2}"/>
              </a:ext>
            </a:extLst>
          </p:cNvPr>
          <p:cNvSpPr/>
          <p:nvPr/>
        </p:nvSpPr>
        <p:spPr>
          <a:xfrm>
            <a:off x="15134054" y="622242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8" name="Freeform 123">
            <a:extLst>
              <a:ext uri="{FF2B5EF4-FFF2-40B4-BE49-F238E27FC236}">
                <a16:creationId xmlns:a16="http://schemas.microsoft.com/office/drawing/2014/main" id="{D9F66368-E5AA-0EA5-6761-BA7422A0D8B1}"/>
              </a:ext>
            </a:extLst>
          </p:cNvPr>
          <p:cNvSpPr/>
          <p:nvPr/>
        </p:nvSpPr>
        <p:spPr>
          <a:xfrm>
            <a:off x="11848501" y="6283891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F98D597A-9642-C46B-FF00-1B1634066D82}"/>
              </a:ext>
            </a:extLst>
          </p:cNvPr>
          <p:cNvSpPr txBox="1"/>
          <p:nvPr/>
        </p:nvSpPr>
        <p:spPr>
          <a:xfrm>
            <a:off x="1104900" y="7726441"/>
            <a:ext cx="1607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latin typeface="+mj-lt"/>
                <a:cs typeface="Times New Roman" panose="02020603050405020304" pitchFamily="18" charset="0"/>
              </a:rPr>
              <a:t>[23]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b="0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January 2021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,”</a:t>
            </a:r>
            <a:r>
              <a:rPr lang="en-US" sz="1600" b="1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Training basic numerical skills in children with Down syndrome using the computerized game “The Number Race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[24]</a:t>
            </a:r>
            <a:r>
              <a:rPr lang="en-US" sz="1600" b="0" i="0" u="sng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b="0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February 2015, </a:t>
            </a:r>
            <a:r>
              <a:rPr lang="en-US" sz="16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“</a:t>
            </a:r>
            <a:r>
              <a:rPr lang="en-US" sz="1600" b="1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Mathematics interventions for children and adolescents with Down syndrome: A research synthesis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[25] 2017, “</a:t>
            </a:r>
            <a:r>
              <a:rPr lang="en-US" sz="1600" b="1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Comparison of Mathematics Performance of Children and Adolescents with and without Down Syndrome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 b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[26] </a:t>
            </a:r>
            <a:r>
              <a:rPr lang="en-US" sz="1600">
                <a:latin typeface="+mj-lt"/>
                <a:cs typeface="Times New Roman" panose="02020603050405020304" pitchFamily="18" charset="0"/>
              </a:rPr>
              <a:t>December 2016, 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“</a:t>
            </a:r>
            <a:r>
              <a:rPr lang="en-US" sz="1600" b="1">
                <a:latin typeface="+mj-lt"/>
                <a:cs typeface="Times New Roman" panose="02020603050405020304" pitchFamily="18" charset="0"/>
              </a:rPr>
              <a:t>The foundations of mathematical development in Williams syndrome and Down syndrome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 i="1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160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73B46-E396-F9F0-C389-96D2EAFA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0215" y="980401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+mj-lt"/>
              </a:rPr>
              <a:pPr/>
              <a:t>57</a:t>
            </a:fld>
            <a:endParaRPr lang="en-US" sz="2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Freeform 111">
            <a:extLst>
              <a:ext uri="{FF2B5EF4-FFF2-40B4-BE49-F238E27FC236}">
                <a16:creationId xmlns:a16="http://schemas.microsoft.com/office/drawing/2014/main" id="{F6FBB6D7-1ADD-3F4B-0D74-7B433F3CC582}"/>
              </a:ext>
            </a:extLst>
          </p:cNvPr>
          <p:cNvSpPr/>
          <p:nvPr/>
        </p:nvSpPr>
        <p:spPr>
          <a:xfrm>
            <a:off x="16066154" y="1598538"/>
            <a:ext cx="1987181" cy="940853"/>
          </a:xfrm>
          <a:custGeom>
            <a:avLst/>
            <a:gdLst/>
            <a:ahLst/>
            <a:cxnLst/>
            <a:rect l="l" t="t" r="r" b="b"/>
            <a:pathLst>
              <a:path w="538260" h="416509">
                <a:moveTo>
                  <a:pt x="28983" y="0"/>
                </a:moveTo>
                <a:lnTo>
                  <a:pt x="509277" y="0"/>
                </a:lnTo>
                <a:cubicBezTo>
                  <a:pt x="525284" y="0"/>
                  <a:pt x="538260" y="12976"/>
                  <a:pt x="538260" y="28983"/>
                </a:cubicBezTo>
                <a:lnTo>
                  <a:pt x="538260" y="387526"/>
                </a:lnTo>
                <a:cubicBezTo>
                  <a:pt x="538260" y="403533"/>
                  <a:pt x="525284" y="416509"/>
                  <a:pt x="509277" y="416509"/>
                </a:cubicBezTo>
                <a:lnTo>
                  <a:pt x="28983" y="416509"/>
                </a:lnTo>
                <a:cubicBezTo>
                  <a:pt x="21296" y="416509"/>
                  <a:pt x="13924" y="413455"/>
                  <a:pt x="8489" y="408020"/>
                </a:cubicBezTo>
                <a:cubicBezTo>
                  <a:pt x="3054" y="402585"/>
                  <a:pt x="0" y="395213"/>
                  <a:pt x="0" y="387526"/>
                </a:cubicBezTo>
                <a:lnTo>
                  <a:pt x="0" y="28983"/>
                </a:lnTo>
                <a:cubicBezTo>
                  <a:pt x="0" y="12976"/>
                  <a:pt x="12976" y="0"/>
                  <a:pt x="28983" y="0"/>
                </a:cubicBezTo>
                <a:close/>
              </a:path>
            </a:pathLst>
          </a:custGeom>
          <a:gradFill rotWithShape="1">
            <a:gsLst>
              <a:gs pos="58700">
                <a:schemeClr val="bg1"/>
              </a:gs>
              <a:gs pos="0">
                <a:srgbClr val="000000">
                  <a:alpha val="100000"/>
                </a:srgbClr>
              </a:gs>
              <a:gs pos="100000">
                <a:srgbClr val="06049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" name="Group 89">
            <a:extLst>
              <a:ext uri="{FF2B5EF4-FFF2-40B4-BE49-F238E27FC236}">
                <a16:creationId xmlns:a16="http://schemas.microsoft.com/office/drawing/2014/main" id="{B76FEB0F-F477-6013-6337-AF1684F72A10}"/>
              </a:ext>
            </a:extLst>
          </p:cNvPr>
          <p:cNvGrpSpPr/>
          <p:nvPr/>
        </p:nvGrpSpPr>
        <p:grpSpPr>
          <a:xfrm>
            <a:off x="14506327" y="1591237"/>
            <a:ext cx="1456148" cy="961782"/>
            <a:chOff x="0" y="0"/>
            <a:chExt cx="538260" cy="416509"/>
          </a:xfrm>
        </p:grpSpPr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4DDA78-E377-11A7-7129-FE3CAA04D0E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7" name="TextBox 91">
              <a:extLst>
                <a:ext uri="{FF2B5EF4-FFF2-40B4-BE49-F238E27FC236}">
                  <a16:creationId xmlns:a16="http://schemas.microsoft.com/office/drawing/2014/main" id="{954D06E3-D1AE-A2CB-0A9D-AF0994D09A2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[26]</a:t>
              </a:r>
            </a:p>
          </p:txBody>
        </p:sp>
      </p:grpSp>
      <p:grpSp>
        <p:nvGrpSpPr>
          <p:cNvPr id="28" name="Group 38">
            <a:extLst>
              <a:ext uri="{FF2B5EF4-FFF2-40B4-BE49-F238E27FC236}">
                <a16:creationId xmlns:a16="http://schemas.microsoft.com/office/drawing/2014/main" id="{B3EA2B89-5B96-B176-4F07-720A7D4F9505}"/>
              </a:ext>
            </a:extLst>
          </p:cNvPr>
          <p:cNvGrpSpPr/>
          <p:nvPr/>
        </p:nvGrpSpPr>
        <p:grpSpPr>
          <a:xfrm>
            <a:off x="11297332" y="1598537"/>
            <a:ext cx="1477975" cy="924961"/>
            <a:chOff x="0" y="0"/>
            <a:chExt cx="538260" cy="416509"/>
          </a:xfrm>
        </p:grpSpPr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12A286A8-4D30-A379-89CB-E7F09EFDE86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0" name="TextBox 40">
              <a:extLst>
                <a:ext uri="{FF2B5EF4-FFF2-40B4-BE49-F238E27FC236}">
                  <a16:creationId xmlns:a16="http://schemas.microsoft.com/office/drawing/2014/main" id="{2A3D020F-8129-133B-B408-CADBBBE03919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[24]</a:t>
              </a:r>
            </a:p>
          </p:txBody>
        </p:sp>
      </p:grpSp>
      <p:grpSp>
        <p:nvGrpSpPr>
          <p:cNvPr id="31" name="Group 89">
            <a:extLst>
              <a:ext uri="{FF2B5EF4-FFF2-40B4-BE49-F238E27FC236}">
                <a16:creationId xmlns:a16="http://schemas.microsoft.com/office/drawing/2014/main" id="{FE0E77C6-EE1B-4CB1-E44C-A772A3F86E2C}"/>
              </a:ext>
            </a:extLst>
          </p:cNvPr>
          <p:cNvGrpSpPr/>
          <p:nvPr/>
        </p:nvGrpSpPr>
        <p:grpSpPr>
          <a:xfrm>
            <a:off x="12911942" y="1608062"/>
            <a:ext cx="1456148" cy="924961"/>
            <a:chOff x="0" y="0"/>
            <a:chExt cx="538260" cy="416509"/>
          </a:xfrm>
        </p:grpSpPr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25AA8179-420F-5996-DD5A-9F12DC28720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3" name="TextBox 91">
              <a:extLst>
                <a:ext uri="{FF2B5EF4-FFF2-40B4-BE49-F238E27FC236}">
                  <a16:creationId xmlns:a16="http://schemas.microsoft.com/office/drawing/2014/main" id="{C0C0545E-4130-CC5F-4842-31309AA09B6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[25]</a:t>
              </a:r>
            </a:p>
          </p:txBody>
        </p:sp>
      </p:grpSp>
      <p:grpSp>
        <p:nvGrpSpPr>
          <p:cNvPr id="34" name="Group 116">
            <a:extLst>
              <a:ext uri="{FF2B5EF4-FFF2-40B4-BE49-F238E27FC236}">
                <a16:creationId xmlns:a16="http://schemas.microsoft.com/office/drawing/2014/main" id="{37C4AA3D-4204-5AF3-B318-1C76DD8025E6}"/>
              </a:ext>
            </a:extLst>
          </p:cNvPr>
          <p:cNvGrpSpPr/>
          <p:nvPr/>
        </p:nvGrpSpPr>
        <p:grpSpPr>
          <a:xfrm>
            <a:off x="9708343" y="1598537"/>
            <a:ext cx="1477974" cy="924961"/>
            <a:chOff x="0" y="0"/>
            <a:chExt cx="538260" cy="416509"/>
          </a:xfrm>
        </p:grpSpPr>
        <p:sp>
          <p:nvSpPr>
            <p:cNvPr id="35" name="Freeform 117">
              <a:extLst>
                <a:ext uri="{FF2B5EF4-FFF2-40B4-BE49-F238E27FC236}">
                  <a16:creationId xmlns:a16="http://schemas.microsoft.com/office/drawing/2014/main" id="{25885CE0-14F9-236B-8499-69466D0D242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6" name="TextBox 118">
              <a:extLst>
                <a:ext uri="{FF2B5EF4-FFF2-40B4-BE49-F238E27FC236}">
                  <a16:creationId xmlns:a16="http://schemas.microsoft.com/office/drawing/2014/main" id="{9F6AB3D0-AFCE-9B4F-0471-13EE816FA69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[23]</a:t>
              </a:r>
            </a:p>
          </p:txBody>
        </p:sp>
      </p:grpSp>
      <p:pic>
        <p:nvPicPr>
          <p:cNvPr id="37" name="Picture 3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734023-0EFB-9F16-6C27-D1CAF1478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153" y="1661105"/>
            <a:ext cx="1987182" cy="72197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FFC7CC67-2D31-D927-5734-5DA5990F1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80" y="1475150"/>
            <a:ext cx="3657601" cy="205946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2EB4F0DD-2247-E586-DF9B-9C8C915573DF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F26A0C0-98E9-390C-FDC4-505A84C62EE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0EBA1D9-E035-FCFB-0109-B4BD099505B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4A60DEB-B270-4062-48C8-03BADF944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3CC4EF5-8319-E8BF-3180-ACC9413CF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/>
          <a:stretch/>
        </p:blipFill>
        <p:spPr>
          <a:xfrm>
            <a:off x="365726" y="5276448"/>
            <a:ext cx="2412269" cy="252722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11608" y="-201342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Technologies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63D49B86-CDDE-0CD3-698A-BDF7EFDFE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384876"/>
              </p:ext>
            </p:extLst>
          </p:nvPr>
        </p:nvGraphicFramePr>
        <p:xfrm>
          <a:off x="3124200" y="1571959"/>
          <a:ext cx="12039600" cy="7899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CC72063D-0E5B-1BC8-A042-70B44563E549}"/>
              </a:ext>
            </a:extLst>
          </p:cNvPr>
          <p:cNvSpPr txBox="1"/>
          <p:nvPr/>
        </p:nvSpPr>
        <p:spPr>
          <a:xfrm>
            <a:off x="8247794" y="4126187"/>
            <a:ext cx="244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TensorFlow</a:t>
            </a:r>
            <a:endParaRPr lang="en-US" sz="3200">
              <a:latin typeface="+mj-lt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9E85D764-2A5D-161B-DB66-20C3D9CA220B}"/>
              </a:ext>
            </a:extLst>
          </p:cNvPr>
          <p:cNvSpPr/>
          <p:nvPr/>
        </p:nvSpPr>
        <p:spPr>
          <a:xfrm rot="5400000">
            <a:off x="11164048" y="2540114"/>
            <a:ext cx="4116989" cy="3657600"/>
          </a:xfrm>
          <a:prstGeom prst="hexagon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441FC3-C176-FBCE-41C6-76E42C8FD845}"/>
              </a:ext>
            </a:extLst>
          </p:cNvPr>
          <p:cNvSpPr txBox="1"/>
          <p:nvPr/>
        </p:nvSpPr>
        <p:spPr>
          <a:xfrm>
            <a:off x="4419600" y="6405909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React </a:t>
            </a:r>
            <a:endParaRPr lang="en-US" sz="360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822E83-41E9-A2BE-C40C-A9D05A90B3C8}"/>
              </a:ext>
            </a:extLst>
          </p:cNvPr>
          <p:cNvSpPr txBox="1"/>
          <p:nvPr/>
        </p:nvSpPr>
        <p:spPr>
          <a:xfrm>
            <a:off x="6549512" y="6405909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Python </a:t>
            </a:r>
            <a:endParaRPr lang="en-US" sz="360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923C18-8000-D57C-DCF6-EC8DCCC6C277}"/>
              </a:ext>
            </a:extLst>
          </p:cNvPr>
          <p:cNvSpPr txBox="1"/>
          <p:nvPr/>
        </p:nvSpPr>
        <p:spPr>
          <a:xfrm>
            <a:off x="11626262" y="3387524"/>
            <a:ext cx="29283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Natural language processing (NLP)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B43F8A6-A2E6-6DD5-F66F-A5CE72C02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22" y="8262996"/>
            <a:ext cx="1344275" cy="14761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306887-33D9-D103-31AE-E03785FF06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407" y="3300031"/>
            <a:ext cx="2010535" cy="2010535"/>
          </a:xfrm>
          <a:prstGeom prst="rect">
            <a:avLst/>
          </a:prstGeom>
        </p:spPr>
      </p:pic>
      <p:sp>
        <p:nvSpPr>
          <p:cNvPr id="79" name="AutoShape 14">
            <a:extLst>
              <a:ext uri="{FF2B5EF4-FFF2-40B4-BE49-F238E27FC236}">
                <a16:creationId xmlns:a16="http://schemas.microsoft.com/office/drawing/2014/main" id="{DCDDAA3F-4C88-FC01-A1F8-E1CDE854F88E}"/>
              </a:ext>
            </a:extLst>
          </p:cNvPr>
          <p:cNvSpPr/>
          <p:nvPr/>
        </p:nvSpPr>
        <p:spPr>
          <a:xfrm flipH="1">
            <a:off x="2362200" y="6832367"/>
            <a:ext cx="1676400" cy="0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0" name="AutoShape 14">
            <a:extLst>
              <a:ext uri="{FF2B5EF4-FFF2-40B4-BE49-F238E27FC236}">
                <a16:creationId xmlns:a16="http://schemas.microsoft.com/office/drawing/2014/main" id="{407D57BF-2B28-7920-FE36-9DF611481177}"/>
              </a:ext>
            </a:extLst>
          </p:cNvPr>
          <p:cNvSpPr/>
          <p:nvPr/>
        </p:nvSpPr>
        <p:spPr>
          <a:xfrm flipH="1" flipV="1">
            <a:off x="3810000" y="3454757"/>
            <a:ext cx="1143000" cy="621941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1" name="AutoShape 14">
            <a:extLst>
              <a:ext uri="{FF2B5EF4-FFF2-40B4-BE49-F238E27FC236}">
                <a16:creationId xmlns:a16="http://schemas.microsoft.com/office/drawing/2014/main" id="{D5E1B023-512A-290E-7FAA-DEAFC2612A90}"/>
              </a:ext>
            </a:extLst>
          </p:cNvPr>
          <p:cNvSpPr/>
          <p:nvPr/>
        </p:nvSpPr>
        <p:spPr>
          <a:xfrm flipH="1">
            <a:off x="7239000" y="8006972"/>
            <a:ext cx="0" cy="512049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4" name="AutoShape 14">
            <a:extLst>
              <a:ext uri="{FF2B5EF4-FFF2-40B4-BE49-F238E27FC236}">
                <a16:creationId xmlns:a16="http://schemas.microsoft.com/office/drawing/2014/main" id="{D689B2A2-9502-4099-AB5E-D0D193E4BE50}"/>
              </a:ext>
            </a:extLst>
          </p:cNvPr>
          <p:cNvSpPr/>
          <p:nvPr/>
        </p:nvSpPr>
        <p:spPr>
          <a:xfrm flipH="1" flipV="1">
            <a:off x="7772400" y="2380684"/>
            <a:ext cx="475394" cy="76829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5" name="AutoShape 14">
            <a:extLst>
              <a:ext uri="{FF2B5EF4-FFF2-40B4-BE49-F238E27FC236}">
                <a16:creationId xmlns:a16="http://schemas.microsoft.com/office/drawing/2014/main" id="{174BB207-1878-7662-880D-5E5892CCB99E}"/>
              </a:ext>
            </a:extLst>
          </p:cNvPr>
          <p:cNvSpPr/>
          <p:nvPr/>
        </p:nvSpPr>
        <p:spPr>
          <a:xfrm flipV="1">
            <a:off x="15091738" y="4305299"/>
            <a:ext cx="840992" cy="1164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6" name="AutoShape 14">
            <a:extLst>
              <a:ext uri="{FF2B5EF4-FFF2-40B4-BE49-F238E27FC236}">
                <a16:creationId xmlns:a16="http://schemas.microsoft.com/office/drawing/2014/main" id="{1747080D-31ED-24FD-2D6A-813802D57303}"/>
              </a:ext>
            </a:extLst>
          </p:cNvPr>
          <p:cNvSpPr/>
          <p:nvPr/>
        </p:nvSpPr>
        <p:spPr>
          <a:xfrm>
            <a:off x="12496800" y="7140478"/>
            <a:ext cx="1968230" cy="5931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29C55-E7BC-E8C1-09B2-AF2DF796114A}"/>
              </a:ext>
            </a:extLst>
          </p:cNvPr>
          <p:cNvSpPr txBox="1"/>
          <p:nvPr/>
        </p:nvSpPr>
        <p:spPr>
          <a:xfrm>
            <a:off x="9829800" y="6506020"/>
            <a:ext cx="2545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JavaScript libraries</a:t>
            </a:r>
          </a:p>
          <a:p>
            <a:pPr algn="ctr"/>
            <a:endParaRPr 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87ECC-BB6E-FF21-7795-E1729689B719}"/>
              </a:ext>
            </a:extLst>
          </p:cNvPr>
          <p:cNvSpPr txBox="1"/>
          <p:nvPr/>
        </p:nvSpPr>
        <p:spPr>
          <a:xfrm>
            <a:off x="5137280" y="4360463"/>
            <a:ext cx="2377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Animaker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9E487-338E-8E0D-F07D-09E2532D60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924" y="6391868"/>
            <a:ext cx="1881566" cy="1881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54E92-4A5A-61A7-5348-0A77C075F7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60" y="2363068"/>
            <a:ext cx="2274603" cy="2274603"/>
          </a:xfrm>
          <a:prstGeom prst="rect">
            <a:avLst/>
          </a:prstGeom>
        </p:spPr>
      </p:pic>
      <p:sp>
        <p:nvSpPr>
          <p:cNvPr id="4" name="TextBox 25">
            <a:extLst>
              <a:ext uri="{FF2B5EF4-FFF2-40B4-BE49-F238E27FC236}">
                <a16:creationId xmlns:a16="http://schemas.microsoft.com/office/drawing/2014/main" id="{C0965C60-7931-8DA8-86CE-81C58B84A9C7}"/>
              </a:ext>
            </a:extLst>
          </p:cNvPr>
          <p:cNvSpPr txBox="1"/>
          <p:nvPr/>
        </p:nvSpPr>
        <p:spPr>
          <a:xfrm>
            <a:off x="7982244" y="98774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IT21342394	     |	</a:t>
            </a:r>
            <a:r>
              <a:rPr lang="en-US" sz="2800" b="1" dirty="0" err="1">
                <a:latin typeface="+mj-lt"/>
                <a:ea typeface="Inter Bold"/>
                <a:cs typeface="Inter Bold"/>
                <a:sym typeface="Inter Bold"/>
              </a:rPr>
              <a:t>Semini</a:t>
            </a: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 B.V.S.     |	24-25J-228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58B9862-7EBD-4ABE-132A-BD77F47C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80680" y="977535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58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18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117729"/>
              </p:ext>
            </p:extLst>
          </p:nvPr>
        </p:nvGraphicFramePr>
        <p:xfrm>
          <a:off x="1678975" y="172557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1752600" y="5239922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 Machine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Learning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2FE3-64CE-8B49-8AA9-F32F1DDE5CF9}"/>
              </a:ext>
            </a:extLst>
          </p:cNvPr>
          <p:cNvSpPr txBox="1"/>
          <p:nvPr/>
        </p:nvSpPr>
        <p:spPr>
          <a:xfrm>
            <a:off x="4495800" y="3182952"/>
            <a:ext cx="37535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Natural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language processing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Semini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B.V.S.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59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E30C1-BF2A-F9B3-8C1D-BC64CD014E10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Key Pillars</a:t>
            </a:r>
            <a:endParaRPr lang="en-US" sz="6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40D5D-F530-7430-8F24-AD56591A4D9F}"/>
              </a:ext>
            </a:extLst>
          </p:cNvPr>
          <p:cNvSpPr txBox="1"/>
          <p:nvPr/>
        </p:nvSpPr>
        <p:spPr>
          <a:xfrm>
            <a:off x="4481945" y="6582326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Gamified Activities</a:t>
            </a:r>
          </a:p>
        </p:txBody>
      </p:sp>
      <p:pic>
        <p:nvPicPr>
          <p:cNvPr id="30" name="Picture 29" descr="A computer screen with lines and dots&#10;&#10;Description automatically generated">
            <a:extLst>
              <a:ext uri="{FF2B5EF4-FFF2-40B4-BE49-F238E27FC236}">
                <a16:creationId xmlns:a16="http://schemas.microsoft.com/office/drawing/2014/main" id="{328FDACC-2A75-48D3-63D8-5F372A5688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80" y="4340588"/>
            <a:ext cx="4282443" cy="3678581"/>
          </a:xfrm>
          <a:prstGeom prst="hexagon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F3DAF4-3F78-184E-FF3A-CAA011123F22}"/>
              </a:ext>
            </a:extLst>
          </p:cNvPr>
          <p:cNvGrpSpPr/>
          <p:nvPr/>
        </p:nvGrpSpPr>
        <p:grpSpPr>
          <a:xfrm>
            <a:off x="11510914" y="3182952"/>
            <a:ext cx="3195686" cy="2792736"/>
            <a:chOff x="471596" y="2951151"/>
            <a:chExt cx="3012020" cy="255462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13C1650-6B4C-EF72-CEAE-FAF9800264A7}"/>
                </a:ext>
              </a:extLst>
            </p:cNvPr>
            <p:cNvSpPr/>
            <p:nvPr/>
          </p:nvSpPr>
          <p:spPr>
            <a:xfrm>
              <a:off x="471596" y="2951151"/>
              <a:ext cx="3012020" cy="2554620"/>
            </a:xfrm>
            <a:prstGeom prst="hexagon">
              <a:avLst>
                <a:gd name="adj" fmla="val 28570"/>
                <a:gd name="vf" fmla="val 11547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Hexagon 4">
              <a:extLst>
                <a:ext uri="{FF2B5EF4-FFF2-40B4-BE49-F238E27FC236}">
                  <a16:creationId xmlns:a16="http://schemas.microsoft.com/office/drawing/2014/main" id="{002EDE72-1ED8-BFBE-C375-21CC95AB2597}"/>
                </a:ext>
              </a:extLst>
            </p:cNvPr>
            <p:cNvSpPr txBox="1"/>
            <p:nvPr/>
          </p:nvSpPr>
          <p:spPr>
            <a:xfrm>
              <a:off x="965883" y="3370376"/>
              <a:ext cx="2023446" cy="171617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>
                <a:noFill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162FC5C-0B7D-44D9-205B-FAE4F7334D27}"/>
              </a:ext>
            </a:extLst>
          </p:cNvPr>
          <p:cNvSpPr txBox="1"/>
          <p:nvPr/>
        </p:nvSpPr>
        <p:spPr>
          <a:xfrm>
            <a:off x="11533428" y="3810740"/>
            <a:ext cx="3195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Data Preprocessing </a:t>
            </a:r>
          </a:p>
        </p:txBody>
      </p:sp>
    </p:spTree>
    <p:extLst>
      <p:ext uri="{BB962C8B-B14F-4D97-AF65-F5344CB8AC3E}">
        <p14:creationId xmlns:p14="http://schemas.microsoft.com/office/powerpoint/2010/main" val="88233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E5188-6659-ABE7-473C-E4B51B76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01172A2-806C-06C4-3E58-45B563BF37E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9BC1C327-5170-727E-D788-B4F0151F8975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A856DAED-7120-E278-10F4-0B1F7F759CC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1DC8283-01A6-5B49-350B-3A628B187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3094F628-9AD0-3656-CBC5-34910204334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DDBB8945-12D1-53D9-94AF-DADEB0A27096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3F4B5A27-8479-A9E8-1DF8-D7C98C4037F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D6360E4A-431B-FAE8-9307-876169171B69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Acceptance Notification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002834B-BE44-00EB-CB10-B01C3F80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CDF47-8CAF-6663-DAB9-E4AD7A84CA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214"/>
          <a:stretch/>
        </p:blipFill>
        <p:spPr>
          <a:xfrm>
            <a:off x="5408023" y="1877872"/>
            <a:ext cx="8264434" cy="6858000"/>
          </a:xfrm>
          <a:prstGeom prst="rect">
            <a:avLst/>
          </a:prstGeom>
        </p:spPr>
      </p:pic>
      <p:sp>
        <p:nvSpPr>
          <p:cNvPr id="7" name="TextBox 25">
            <a:extLst>
              <a:ext uri="{FF2B5EF4-FFF2-40B4-BE49-F238E27FC236}">
                <a16:creationId xmlns:a16="http://schemas.microsoft.com/office/drawing/2014/main" id="{B9C62304-AA1B-83DB-BEE1-32AFCA381860}"/>
              </a:ext>
            </a:extLst>
          </p:cNvPr>
          <p:cNvSpPr txBox="1"/>
          <p:nvPr/>
        </p:nvSpPr>
        <p:spPr>
          <a:xfrm>
            <a:off x="1411863" y="2683218"/>
            <a:ext cx="3550293" cy="1118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3"/>
              </a:lnSpc>
              <a:spcBef>
                <a:spcPct val="0"/>
              </a:spcBef>
            </a:pPr>
            <a:r>
              <a:rPr lang="en-US" sz="3200" spc="32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Peer – Reviewed by 7 people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1A67699-5F43-42F1-D153-B92EAE210AC4}"/>
              </a:ext>
            </a:extLst>
          </p:cNvPr>
          <p:cNvGrpSpPr/>
          <p:nvPr/>
        </p:nvGrpSpPr>
        <p:grpSpPr>
          <a:xfrm>
            <a:off x="447113" y="2644908"/>
            <a:ext cx="732337" cy="732337"/>
            <a:chOff x="0" y="0"/>
            <a:chExt cx="812800" cy="81280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5EFE057-DD0C-5548-35D0-A21063D99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B6741162-7D1C-24FA-CE04-29DB20D44CE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269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4A1B0-5851-F938-550D-EF4CB4B6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36B001-5194-562B-9870-790BCFF09373}"/>
              </a:ext>
            </a:extLst>
          </p:cNvPr>
          <p:cNvGrpSpPr/>
          <p:nvPr/>
        </p:nvGrpSpPr>
        <p:grpSpPr>
          <a:xfrm>
            <a:off x="0" y="0"/>
            <a:ext cx="18288000" cy="1598771"/>
            <a:chOff x="0" y="0"/>
            <a:chExt cx="4816593" cy="42107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18AE03-7641-9EC0-B159-BB26105FADA3}"/>
                </a:ext>
              </a:extLst>
            </p:cNvPr>
            <p:cNvSpPr/>
            <p:nvPr/>
          </p:nvSpPr>
          <p:spPr>
            <a:xfrm>
              <a:off x="0" y="0"/>
              <a:ext cx="4816592" cy="421075"/>
            </a:xfrm>
            <a:custGeom>
              <a:avLst/>
              <a:gdLst/>
              <a:ahLst/>
              <a:cxnLst/>
              <a:rect l="l" t="t" r="r" b="b"/>
              <a:pathLst>
                <a:path w="4816592" h="421075">
                  <a:moveTo>
                    <a:pt x="0" y="0"/>
                  </a:moveTo>
                  <a:lnTo>
                    <a:pt x="4816592" y="0"/>
                  </a:lnTo>
                  <a:lnTo>
                    <a:pt x="4816592" y="421075"/>
                  </a:lnTo>
                  <a:lnTo>
                    <a:pt x="0" y="42107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50000">
                  <a:srgbClr val="06049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6D9782-3DBC-30E1-207E-0D5FE782433C}"/>
                </a:ext>
              </a:extLst>
            </p:cNvPr>
            <p:cNvSpPr txBox="1"/>
            <p:nvPr/>
          </p:nvSpPr>
          <p:spPr>
            <a:xfrm>
              <a:off x="0" y="-38100"/>
              <a:ext cx="4816593" cy="45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0E33A1-068B-5D59-29BA-B21E9BA8ABD9}"/>
              </a:ext>
            </a:extLst>
          </p:cNvPr>
          <p:cNvSpPr txBox="1"/>
          <p:nvPr/>
        </p:nvSpPr>
        <p:spPr>
          <a:xfrm>
            <a:off x="1355000" y="7185730"/>
            <a:ext cx="595024" cy="620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08DEF5-EE8B-FBF8-BB6F-CF8AECC5CC00}"/>
              </a:ext>
            </a:extLst>
          </p:cNvPr>
          <p:cNvGrpSpPr/>
          <p:nvPr/>
        </p:nvGrpSpPr>
        <p:grpSpPr>
          <a:xfrm>
            <a:off x="42182" y="8895380"/>
            <a:ext cx="18288000" cy="1395702"/>
            <a:chOff x="0" y="0"/>
            <a:chExt cx="24384000" cy="186093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607283-00BE-76C3-B1C1-B29253AE7D40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74C954-9353-26FD-5DEF-01EFA1E3943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1CC1393C-41C2-F84A-7674-E8D10A44E380}"/>
              </a:ext>
            </a:extLst>
          </p:cNvPr>
          <p:cNvSpPr/>
          <p:nvPr/>
        </p:nvSpPr>
        <p:spPr>
          <a:xfrm>
            <a:off x="14241123" y="193486"/>
            <a:ext cx="3501811" cy="1026802"/>
          </a:xfrm>
          <a:custGeom>
            <a:avLst/>
            <a:gdLst/>
            <a:ahLst/>
            <a:cxnLst/>
            <a:rect l="l" t="t" r="r" b="b"/>
            <a:pathLst>
              <a:path w="3501811" h="1026802">
                <a:moveTo>
                  <a:pt x="0" y="0"/>
                </a:moveTo>
                <a:lnTo>
                  <a:pt x="3501810" y="0"/>
                </a:lnTo>
                <a:lnTo>
                  <a:pt x="3501810" y="1026802"/>
                </a:lnTo>
                <a:lnTo>
                  <a:pt x="0" y="1026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4C87F-6371-8285-5803-B169707D05E9}"/>
              </a:ext>
            </a:extLst>
          </p:cNvPr>
          <p:cNvSpPr txBox="1"/>
          <p:nvPr/>
        </p:nvSpPr>
        <p:spPr>
          <a:xfrm>
            <a:off x="726524" y="359138"/>
            <a:ext cx="1327986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PP2 to Final progress</a:t>
            </a:r>
            <a:endParaRPr lang="en-US" sz="6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2FFDC-3371-7800-C7D7-9699FD517A95}"/>
              </a:ext>
            </a:extLst>
          </p:cNvPr>
          <p:cNvSpPr txBox="1"/>
          <p:nvPr/>
        </p:nvSpPr>
        <p:spPr>
          <a:xfrm>
            <a:off x="8797798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IT21342394	     |	Semini B.V.S.     |	24-25J-228               </a:t>
            </a:r>
            <a:r>
              <a:rPr lang="en-US" sz="2800" dirty="0">
                <a:latin typeface="+mj-lt"/>
                <a:ea typeface="Inter Bold"/>
                <a:cs typeface="Inter Bold"/>
                <a:sym typeface="Inter Bold"/>
              </a:rPr>
              <a:t>72</a:t>
            </a:r>
          </a:p>
        </p:txBody>
      </p:sp>
      <p:pic>
        <p:nvPicPr>
          <p:cNvPr id="23" name="Picture 21">
            <a:extLst>
              <a:ext uri="{FF2B5EF4-FFF2-40B4-BE49-F238E27FC236}">
                <a16:creationId xmlns:a16="http://schemas.microsoft.com/office/drawing/2014/main" id="{C8DBA37B-0020-BCFC-A2B4-171455676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7065" y="4143878"/>
            <a:ext cx="3204425" cy="3204425"/>
          </a:xfrm>
          <a:prstGeom prst="rect">
            <a:avLst/>
          </a:prstGeom>
        </p:spPr>
      </p:pic>
      <p:sp>
        <p:nvSpPr>
          <p:cNvPr id="29" name="TextBox 30">
            <a:extLst>
              <a:ext uri="{FF2B5EF4-FFF2-40B4-BE49-F238E27FC236}">
                <a16:creationId xmlns:a16="http://schemas.microsoft.com/office/drawing/2014/main" id="{BADE2053-D090-4357-E6D8-B5FEF29046D1}"/>
              </a:ext>
            </a:extLst>
          </p:cNvPr>
          <p:cNvSpPr txBox="1"/>
          <p:nvPr/>
        </p:nvSpPr>
        <p:spPr>
          <a:xfrm>
            <a:off x="10929516" y="5340839"/>
            <a:ext cx="2268712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45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</a:t>
            </a:r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4748A00F-233A-71E6-C3A5-3CF1DB0544A0}"/>
              </a:ext>
            </a:extLst>
          </p:cNvPr>
          <p:cNvSpPr/>
          <p:nvPr/>
        </p:nvSpPr>
        <p:spPr>
          <a:xfrm>
            <a:off x="1213224" y="2256712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6E78E-53B9-155A-D85D-E82171211E89}"/>
              </a:ext>
            </a:extLst>
          </p:cNvPr>
          <p:cNvSpPr txBox="1"/>
          <p:nvPr/>
        </p:nvSpPr>
        <p:spPr>
          <a:xfrm>
            <a:off x="2187893" y="2194871"/>
            <a:ext cx="101441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Addressing Panel Feedback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Replaced sentence-based explanations with picture-based explanations (animations) as recommended by the panel to enhance visual understanding and engagement</a:t>
            </a:r>
            <a:endParaRPr lang="en-US" sz="3200" spc="32" dirty="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600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61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0A95D-4613-CDAE-8F56-F08EB517DCC1}"/>
              </a:ext>
            </a:extLst>
          </p:cNvPr>
          <p:cNvSpPr txBox="1"/>
          <p:nvPr/>
        </p:nvSpPr>
        <p:spPr>
          <a:xfrm>
            <a:off x="720811" y="2034515"/>
            <a:ext cx="811672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 kern="100" dirty="0">
                <a:latin typeface="+mj-lt"/>
                <a:ea typeface="Calibri"/>
                <a:cs typeface="Times New Roman"/>
              </a:rPr>
              <a:t>User Interfaces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C30CBD-4DF9-5A11-3550-6B905F34D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65" y="3147118"/>
            <a:ext cx="8159349" cy="46833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09D28-134E-A6FE-FB94-DFB5C5092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0703" y="3267622"/>
            <a:ext cx="8302924" cy="44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69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62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A8137-7D80-B10F-9775-E3A241A51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219" y="2917806"/>
            <a:ext cx="8924795" cy="4764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F6860-1644-20AA-BC51-F3AF35E495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8040" y="1900332"/>
            <a:ext cx="5902892" cy="3151283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FB34BF0-8478-2859-5CF6-89321AD4FD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8041" y="5307904"/>
            <a:ext cx="5902890" cy="33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16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82C5A-DB04-C3A4-CA92-21B478AF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22EE071-2E2A-FCD0-EA29-87D6D3D267CA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902DB15-BB48-AE99-7FBC-29FDD21F1D3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919A4C3A-B643-3D69-AB63-76AAD8E4D8C7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8092964-2EB4-E372-1A45-E09D44444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FAA468E-C773-49E0-169F-B0934675C8FA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F996BC4-A2F1-816C-9C83-FCA7BA87FF6D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2DA6E5C-986A-F401-BAB6-AC2C36A694F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8498CAB2-9804-06AE-AA77-D1BF84E68E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696E6447-66AC-352E-3EC4-5FBC06505FC5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E2FD728-7F69-F7AB-BCFE-2A5BD8415AD2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4B9EE9-2ADE-7253-6A7C-7AEB750B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63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3796E-6E30-7024-1FD1-56F8A69EA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566" y="2917806"/>
            <a:ext cx="8890101" cy="4764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C10F64-4C39-1E9A-B744-FCB3EF0ED2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19378" y="1900332"/>
            <a:ext cx="5840215" cy="3151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0BC28A-E910-8BC1-6351-D538F2907E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8041" y="5415447"/>
            <a:ext cx="5902890" cy="31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4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3147" y="2345666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64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57228-E22A-F27E-0C01-700615CEAB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43" y="1930009"/>
            <a:ext cx="6275717" cy="3062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7ED94-E65C-9BC9-F35D-A33BB79B55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43" y="5589327"/>
            <a:ext cx="6275718" cy="3356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C4BA63-EE7A-1F3D-6508-1105C21AD6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3151" y="1807099"/>
            <a:ext cx="6275716" cy="3373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D36A46-A312-E8B7-866B-747FC047EC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3151" y="5443268"/>
            <a:ext cx="627571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9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0320-1E94-87F4-58BD-8AFB57F4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BDFF69E-4918-837D-20F2-96BDD46E9D0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480003-BC56-C9CE-4B92-DAA8C580AD7C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1F596030-5AC7-F449-C6F9-6F4E3E59FC5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A1FDD2B-F8C7-1B35-0E6B-305A6BD2A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2916891-B1E8-B2FE-C0E7-B2E9E59CB4D1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2072107-4F13-C244-AC1F-72A5703BC7B7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111C652-4F4B-57EA-E6CA-85A7BFFC7262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14822B34-3F1E-8B69-E82F-C5B6214071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3147" y="2345666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5876A8A-F748-DBC5-16BF-33BADB607B43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BA5F2E41-47F0-897C-CE99-07054A4993F5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A4B830-28B5-67C4-9C98-D1BD3E20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65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AAC87-9428-1FE6-A0F6-B8308C832B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773" y="1935957"/>
            <a:ext cx="6366352" cy="33503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79B31C-8B80-455D-BF41-AAD6CBD774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3023" y="5372497"/>
            <a:ext cx="6275716" cy="335031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D0AFCD1-DB07-AB5F-9B5F-548B639A7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5100" y="3967677"/>
            <a:ext cx="9721900" cy="2557238"/>
          </a:xfrm>
          <a:prstGeom prst="rect">
            <a:avLst/>
          </a:prstGeom>
        </p:spPr>
      </p:pic>
      <p:pic>
        <p:nvPicPr>
          <p:cNvPr id="18" name="Picture 17" descr="A grid of numbers&#10;&#10;Description automatically generated">
            <a:extLst>
              <a:ext uri="{FF2B5EF4-FFF2-40B4-BE49-F238E27FC236}">
                <a16:creationId xmlns:a16="http://schemas.microsoft.com/office/drawing/2014/main" id="{C286B5E0-B7B0-B971-596C-5E2CFD3B2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916" y="6555322"/>
            <a:ext cx="9708509" cy="1584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024A4F-8C73-530D-A167-46C76F91FA8C}"/>
              </a:ext>
            </a:extLst>
          </p:cNvPr>
          <p:cNvSpPr txBox="1"/>
          <p:nvPr/>
        </p:nvSpPr>
        <p:spPr>
          <a:xfrm>
            <a:off x="8428247" y="2326806"/>
            <a:ext cx="918567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kern="100" dirty="0">
                <a:ea typeface="+mn-lt"/>
                <a:cs typeface="+mn-lt"/>
              </a:rPr>
              <a:t>Trained a model to determine whether the child is ready to progress to the next difficulty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88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66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98BE3A-3AC2-3AFF-BDC1-3DF17825E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47" y="1585063"/>
            <a:ext cx="7568069" cy="370352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3EC670C-3935-53BD-B09B-AB27ABD91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88" y="5542637"/>
            <a:ext cx="4175604" cy="3726755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FFF99DC-5B01-92F3-6680-46135864A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601" y="1863376"/>
            <a:ext cx="7102649" cy="3272165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9BCC18A-C290-80BE-50D5-C78E71093F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4348" y="5135996"/>
            <a:ext cx="6895840" cy="2661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0D8F1-FF6F-EB4A-893D-4D525D8CEB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1430" y="7797321"/>
            <a:ext cx="6890360" cy="11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6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67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93122-9E53-DC5E-ED9E-105A192D9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00" y="1764996"/>
            <a:ext cx="6115050" cy="400050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8C978202-21E4-9E99-DFAE-FF14EC175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49" y="2164198"/>
            <a:ext cx="6107352" cy="3656948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7685C0-E812-0D1C-B927-B966B3AF0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4052" y="1897171"/>
            <a:ext cx="1044370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442089F-44F2-794C-3EE6-5B9842E0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 b="23470"/>
          <a:stretch/>
        </p:blipFill>
        <p:spPr>
          <a:xfrm>
            <a:off x="8586034" y="6557350"/>
            <a:ext cx="7982243" cy="2318867"/>
          </a:xfrm>
          <a:prstGeom prst="rect">
            <a:avLst/>
          </a:prstGeom>
        </p:spPr>
      </p:pic>
      <p:pic>
        <p:nvPicPr>
          <p:cNvPr id="16" name="Picture 1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F3D8E20-2426-6C49-107D-3A60358FB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77" y="7287022"/>
            <a:ext cx="4703623" cy="2340226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68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C1477D6-5F66-6F36-FAF8-5B1C4BE97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235" y="1964956"/>
            <a:ext cx="5158366" cy="5406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B1A536-2D59-C9DC-571F-08C2155235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" b="3129"/>
          <a:stretch/>
        </p:blipFill>
        <p:spPr>
          <a:xfrm>
            <a:off x="8614610" y="2400400"/>
            <a:ext cx="7982244" cy="4162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3DA52-A4FE-7DAB-496D-C63CD3BD0D68}"/>
              </a:ext>
            </a:extLst>
          </p:cNvPr>
          <p:cNvSpPr txBox="1"/>
          <p:nvPr/>
        </p:nvSpPr>
        <p:spPr>
          <a:xfrm>
            <a:off x="8427376" y="1692102"/>
            <a:ext cx="163389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 kern="100" dirty="0">
                <a:ea typeface="+mn-lt"/>
                <a:cs typeface="+mn-lt"/>
              </a:rPr>
              <a:t>Test the trained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20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FD980-7D74-E648-5816-1A8AA74A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36DFC97-1C01-D911-BDB7-270C81949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62" y="7138362"/>
            <a:ext cx="4282811" cy="2141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BCB480-32ED-74B9-B797-132A411CE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37" y="7214569"/>
            <a:ext cx="4298052" cy="2065199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4A47C4F-0D5C-C828-305A-32416654285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6C3A741-C271-7642-4C57-CF3AFB80D86C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06DE6649-1B3D-21DA-7FCC-4B611EF29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94E44D6-6A2F-E64D-05EA-9779B08A4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CA7528F-A973-1420-CE4C-99BA1DD61FE8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F0D85CA-DE3D-688B-6B60-2397B10D94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296C5E-586B-3593-3D3C-DB5F3D13FAFD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6D573BBB-4ADD-9F5F-0931-2F4732CF58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06B9C6E-68FE-7CBD-CE06-C4339680AE5C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42DC190D-94E9-3666-FB20-66EB2E3122D1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B1EC9-BA55-742B-FDB9-DA25D840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69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F4FB4-DB62-321D-BEDC-E9183C329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37" y="1715429"/>
            <a:ext cx="5536907" cy="53315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B7A167-A3F2-4A9A-626B-55AE712C8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05" y="1817462"/>
            <a:ext cx="5370889" cy="52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0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620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2313" y="1961072"/>
            <a:ext cx="732337" cy="7323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62313" y="3595592"/>
            <a:ext cx="732337" cy="7323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2313" y="5057084"/>
            <a:ext cx="732337" cy="7323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3181" y="1485899"/>
            <a:ext cx="6520715" cy="7679783"/>
            <a:chOff x="0" y="0"/>
            <a:chExt cx="1716515" cy="18793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59185" y="1627346"/>
            <a:ext cx="7026849" cy="7402353"/>
          </a:xfrm>
          <a:custGeom>
            <a:avLst/>
            <a:gdLst/>
            <a:ahLst/>
            <a:cxnLst/>
            <a:rect l="l" t="t" r="r" b="b"/>
            <a:pathLst>
              <a:path w="6412618" h="6882824">
                <a:moveTo>
                  <a:pt x="0" y="0"/>
                </a:moveTo>
                <a:lnTo>
                  <a:pt x="6412618" y="0"/>
                </a:lnTo>
                <a:lnTo>
                  <a:pt x="6412618" y="6882824"/>
                </a:lnTo>
                <a:lnTo>
                  <a:pt x="0" y="688282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762313" y="7300881"/>
            <a:ext cx="732337" cy="73233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2182" y="8929397"/>
            <a:ext cx="18288000" cy="1395703"/>
            <a:chOff x="0" y="0"/>
            <a:chExt cx="24384000" cy="18609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9185" y="464746"/>
            <a:ext cx="5080758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62098" y="1896457"/>
            <a:ext cx="862405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/>
              <a:t>Genetic disorder caused by an extra chromosome 21 [1]</a:t>
            </a:r>
            <a:endParaRPr lang="en-US" sz="1400" i="1" spc="3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862098" y="3638502"/>
            <a:ext cx="846272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/>
              <a:t>Affects approximately 1 in 700 births globally [2]</a:t>
            </a:r>
            <a:endParaRPr lang="en-US" sz="1400" i="1" spc="3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862098" y="4930398"/>
            <a:ext cx="907105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/>
              <a:t>Leads to developmental delays and intellectual disabilities and requires tailored interventions for cognitive and personal growth [3]</a:t>
            </a:r>
            <a:endParaRPr lang="en-US" sz="1400" i="1" spc="3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862098" y="7343791"/>
            <a:ext cx="9071054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/>
              <a:t>Designed for children with Down syndrome aged 5-15.</a:t>
            </a:r>
            <a:endParaRPr lang="en-US" sz="3200" spc="3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32" name="Picture 3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EC988AB-3944-D246-2883-46ABC163D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B53D45A-89BC-3DB0-3A21-FA36BA80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13079" y="97222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54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FB9E-1056-615F-B0EA-F780CA73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7A6C9A3-50E0-40B3-79C7-9BDC63CC5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600" y="1048206"/>
            <a:ext cx="10743591" cy="8057693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540DC48-D2DA-39F3-03D2-6058F2E8E7EA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23AE2D5-FCF4-5EA2-F95B-2026B27FCC03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3157AB8C-2BE1-09FE-7B1A-F14B99DBD02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55B9C7E-0E2C-88F4-6596-B7EA33920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A59EB0B2-95A7-D2EF-B1EC-81CC0A4ADA1F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82949DD-95C0-5655-7936-19AEE9C14BE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C46361-10E6-DBDE-37F6-570A2A88DFA4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A59DDD85-5ED1-B015-E86B-DDEDE539CD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A153B53-D706-7BA0-920D-B72E6BD5EE22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System Diagram</a:t>
            </a: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33F3C64D-1302-D532-8146-593153C0736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55FA9-5575-F604-64AB-019FA5F9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6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791E9306-BE51-68DC-79F0-A2CA32A0237D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6080F3A-E5DD-54A0-6AA4-0FD11DE0720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90BC7D62-907E-C30A-0674-DB816D42CF1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0506AD7-1DF9-2DCE-117D-F8431B2AB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42" name="Freeform 10">
            <a:extLst>
              <a:ext uri="{FF2B5EF4-FFF2-40B4-BE49-F238E27FC236}">
                <a16:creationId xmlns:a16="http://schemas.microsoft.com/office/drawing/2014/main" id="{8E40FDA7-ECB5-7E7D-599D-CDA933C054A9}"/>
              </a:ext>
            </a:extLst>
          </p:cNvPr>
          <p:cNvSpPr/>
          <p:nvPr/>
        </p:nvSpPr>
        <p:spPr>
          <a:xfrm>
            <a:off x="9343590" y="2651535"/>
            <a:ext cx="8533548" cy="6462200"/>
          </a:xfrm>
          <a:custGeom>
            <a:avLst/>
            <a:gdLst/>
            <a:ahLst/>
            <a:cxnLst/>
            <a:rect l="l" t="t" r="r" b="b"/>
            <a:pathLst>
              <a:path w="1340440" h="1497577">
                <a:moveTo>
                  <a:pt x="77579" y="0"/>
                </a:moveTo>
                <a:lnTo>
                  <a:pt x="1262861" y="0"/>
                </a:lnTo>
                <a:cubicBezTo>
                  <a:pt x="1305707" y="0"/>
                  <a:pt x="1340440" y="34733"/>
                  <a:pt x="1340440" y="77579"/>
                </a:cubicBezTo>
                <a:lnTo>
                  <a:pt x="1340440" y="1419998"/>
                </a:lnTo>
                <a:cubicBezTo>
                  <a:pt x="1340440" y="1440573"/>
                  <a:pt x="1332266" y="1460306"/>
                  <a:pt x="1317717" y="1474854"/>
                </a:cubicBezTo>
                <a:cubicBezTo>
                  <a:pt x="1303169" y="1489403"/>
                  <a:pt x="1283436" y="1497577"/>
                  <a:pt x="1262861" y="1497577"/>
                </a:cubicBezTo>
                <a:lnTo>
                  <a:pt x="77579" y="1497577"/>
                </a:lnTo>
                <a:cubicBezTo>
                  <a:pt x="57004" y="1497577"/>
                  <a:pt x="37271" y="1489403"/>
                  <a:pt x="22722" y="1474854"/>
                </a:cubicBezTo>
                <a:cubicBezTo>
                  <a:pt x="8173" y="1460306"/>
                  <a:pt x="0" y="1440573"/>
                  <a:pt x="0" y="1419998"/>
                </a:cubicBezTo>
                <a:lnTo>
                  <a:pt x="0" y="77579"/>
                </a:lnTo>
                <a:cubicBezTo>
                  <a:pt x="0" y="57004"/>
                  <a:pt x="8173" y="37271"/>
                  <a:pt x="22722" y="22722"/>
                </a:cubicBezTo>
                <a:cubicBezTo>
                  <a:pt x="37271" y="8173"/>
                  <a:pt x="57004" y="0"/>
                  <a:pt x="77579" y="0"/>
                </a:cubicBezTo>
                <a:close/>
              </a:path>
            </a:pathLst>
          </a:custGeom>
          <a:solidFill>
            <a:srgbClr val="E8ECEC"/>
          </a:solid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11118" y="1648091"/>
            <a:ext cx="8533549" cy="7475301"/>
            <a:chOff x="-1000303" y="123530"/>
            <a:chExt cx="11378064" cy="9967067"/>
          </a:xfrm>
        </p:grpSpPr>
        <p:sp>
          <p:nvSpPr>
            <p:cNvPr id="8" name="TextBox 8"/>
            <p:cNvSpPr txBox="1"/>
            <p:nvPr/>
          </p:nvSpPr>
          <p:spPr>
            <a:xfrm>
              <a:off x="0" y="6302956"/>
              <a:ext cx="7228381" cy="326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-1000303" y="1281448"/>
              <a:ext cx="11378064" cy="8809149"/>
              <a:chOff x="-241285" y="-38100"/>
              <a:chExt cx="2247519" cy="17400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41285" y="0"/>
                <a:ext cx="2247519" cy="1701979"/>
              </a:xfrm>
              <a:custGeom>
                <a:avLst/>
                <a:gdLst/>
                <a:ahLst/>
                <a:cxnLst/>
                <a:rect l="l" t="t" r="r" b="b"/>
                <a:pathLst>
                  <a:path w="1340440" h="1497577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419998"/>
                    </a:lnTo>
                    <a:cubicBezTo>
                      <a:pt x="1340440" y="1440573"/>
                      <a:pt x="1332266" y="1460306"/>
                      <a:pt x="1317717" y="1474854"/>
                    </a:cubicBezTo>
                    <a:cubicBezTo>
                      <a:pt x="1303169" y="1489403"/>
                      <a:pt x="1283436" y="1497577"/>
                      <a:pt x="1262861" y="1497577"/>
                    </a:cubicBezTo>
                    <a:lnTo>
                      <a:pt x="77579" y="1497577"/>
                    </a:lnTo>
                    <a:cubicBezTo>
                      <a:pt x="57004" y="1497577"/>
                      <a:pt x="37271" y="1489403"/>
                      <a:pt x="22722" y="1474854"/>
                    </a:cubicBezTo>
                    <a:cubicBezTo>
                      <a:pt x="8173" y="1460306"/>
                      <a:pt x="0" y="1440573"/>
                      <a:pt x="0" y="1419998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40440" cy="15356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416299" y="123530"/>
              <a:ext cx="3653371" cy="2948658"/>
              <a:chOff x="76200" y="34051"/>
              <a:chExt cx="1007055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270455" y="3405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1939" t="-27286" r="-423" b="-5620"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-521776" y="4289615"/>
              <a:ext cx="10667721" cy="5586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Provide quizzes that adjust difficulty based on performance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Include animations that explain concepts step-by-step 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Ensure an easy-to-use interface with visual and audio 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Track user progress and generate detailed reports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0927" y="1594799"/>
            <a:ext cx="16725269" cy="7136759"/>
            <a:chOff x="-14062713" y="52472"/>
            <a:chExt cx="22300356" cy="951567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302954"/>
              <a:ext cx="7228381" cy="326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1203" y="1281448"/>
              <a:ext cx="6785977" cy="7774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481188" y="52472"/>
              <a:ext cx="3330896" cy="2948658"/>
              <a:chOff x="-181564" y="14464"/>
              <a:chExt cx="918164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181564" y="14464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2750" t="943" r="-45924" b="-20061"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-14062713" y="3066071"/>
              <a:ext cx="7228381" cy="751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Functional Requirements</a:t>
              </a:r>
              <a:endParaRPr lang="en-US" sz="36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2489053" y="4370472"/>
              <a:ext cx="10726696" cy="4883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Support multiple users without performance loss.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Make the interface easy to use for all abilities.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Ensure reports accurately reflect user performance metrics.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Design reports to be easy to read and understand.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41" name="TextBox 31">
            <a:extLst>
              <a:ext uri="{FF2B5EF4-FFF2-40B4-BE49-F238E27FC236}">
                <a16:creationId xmlns:a16="http://schemas.microsoft.com/office/drawing/2014/main" id="{A5AF2E49-FAAB-21D9-8A48-951BF4A7855C}"/>
              </a:ext>
            </a:extLst>
          </p:cNvPr>
          <p:cNvSpPr txBox="1"/>
          <p:nvPr/>
        </p:nvSpPr>
        <p:spPr>
          <a:xfrm>
            <a:off x="9753600" y="3813913"/>
            <a:ext cx="6138779" cy="56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Non-</a:t>
            </a:r>
            <a:r>
              <a:rPr lang="en-US" sz="36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Functional Requirements</a:t>
            </a:r>
            <a:endParaRPr lang="en-US" sz="3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25">
            <a:extLst>
              <a:ext uri="{FF2B5EF4-FFF2-40B4-BE49-F238E27FC236}">
                <a16:creationId xmlns:a16="http://schemas.microsoft.com/office/drawing/2014/main" id="{D830CB43-049A-851B-79FE-620B394D9C62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18" name="TextBox 67">
            <a:extLst>
              <a:ext uri="{FF2B5EF4-FFF2-40B4-BE49-F238E27FC236}">
                <a16:creationId xmlns:a16="http://schemas.microsoft.com/office/drawing/2014/main" id="{16187693-8008-A3CE-E30A-F9370F16C699}"/>
              </a:ext>
            </a:extLst>
          </p:cNvPr>
          <p:cNvSpPr txBox="1"/>
          <p:nvPr/>
        </p:nvSpPr>
        <p:spPr>
          <a:xfrm>
            <a:off x="-901544" y="38100"/>
            <a:ext cx="15227144" cy="152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Functional &amp; Non-functional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A2918-C51E-07FE-1C26-DD6D6053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92379" y="97966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71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4958D76-5F38-11A2-2E06-56B66D97ADEC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CA55B90-EE9C-5363-33BA-3056C862EB2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52CE95DA-3F6B-26D1-39C1-CABA2F833229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14C4A8F-7CD6-BD69-B818-E417929A0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951FC-F522-5B69-ABF5-7DC2ED5C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244"/>
          <a:stretch/>
        </p:blipFill>
        <p:spPr>
          <a:xfrm>
            <a:off x="1181097" y="1547590"/>
            <a:ext cx="15925801" cy="771914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30A243-D9F9-A7B7-E14D-832D55530A5D}"/>
              </a:ext>
            </a:extLst>
          </p:cNvPr>
          <p:cNvSpPr txBox="1"/>
          <p:nvPr/>
        </p:nvSpPr>
        <p:spPr>
          <a:xfrm>
            <a:off x="394947" y="103617"/>
            <a:ext cx="93656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Gantt Chart</a:t>
            </a:r>
            <a:endParaRPr lang="en-US" sz="6600"/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9DA7A4F7-22AB-1B27-028B-4D1AF7B56D3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B3E5B-0176-5BBE-ACB0-BDEAC469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40098" y="98062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72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48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08DCB0-B6CC-87EB-4872-8781BC8E3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9FDC3EA-C09D-D69B-44F9-3F6BC28A4177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3DD1B14-5CA0-692A-92A2-A744A8C1523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8C2D4C05-8EC1-9FCC-2825-45EE328A137D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E96A497-9CC8-D7BA-627C-8080E1DC8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0C6CDD53-F368-2175-A3CB-D223622B71A8}"/>
              </a:ext>
            </a:extLst>
          </p:cNvPr>
          <p:cNvSpPr txBox="1"/>
          <p:nvPr/>
        </p:nvSpPr>
        <p:spPr>
          <a:xfrm>
            <a:off x="0" y="-13417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Work Breakdown Chart 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B07074D1-D884-0E15-4575-8E6AED9B266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F2B0F-FC89-3C78-0A71-50F06EC8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83391" y="97913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73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74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DAA38D8-EEA0-32F7-578E-3D2BB81B10C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F7757E9-2BD4-749E-6F6A-6C6F6EFCCD3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3604A2B8-5AC9-E2DE-73C6-3EBF85BB5880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688B9DB-5833-4FE9-3490-BE630C29E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434165" y="1835442"/>
            <a:ext cx="172974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+mj-lt"/>
                <a:cs typeface="Times New Roman" panose="02020603050405020304" pitchFamily="18" charset="0"/>
              </a:rPr>
              <a:t>[20] </a:t>
            </a:r>
            <a:r>
              <a:rPr lang="en-US" sz="2400" dirty="0">
                <a:effectLst/>
              </a:rPr>
              <a:t>“</a:t>
            </a:r>
            <a:r>
              <a:rPr lang="en-US" sz="2400" b="1" dirty="0">
                <a:effectLst/>
              </a:rPr>
              <a:t>A comparison of mainstream and special education for teenagers with Down syndrome: implications for parents and teachers - PubMed.” </a:t>
            </a:r>
            <a:r>
              <a:rPr lang="en-US" sz="2400" dirty="0">
                <a:effectLst/>
              </a:rPr>
              <a:t>Accessed: Mar. 17, 2025. [Online]. Available: </a:t>
            </a:r>
            <a:r>
              <a:rPr lang="en-US" sz="2400" dirty="0">
                <a:effectLst/>
                <a:hlinkClick r:id="rId4"/>
              </a:rPr>
              <a:t>https://pubmed.ncbi.nlm.nih.gov/16869376/</a:t>
            </a:r>
            <a:endParaRPr lang="en-US" sz="2400" dirty="0"/>
          </a:p>
          <a:p>
            <a:pPr algn="l"/>
            <a:endParaRPr lang="en-US" sz="2400" i="1" u="sng" kern="100" dirty="0">
              <a:solidFill>
                <a:srgbClr val="0563C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i="1" u="sng" kern="100" dirty="0">
              <a:solidFill>
                <a:srgbClr val="0563C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[21]</a:t>
            </a:r>
            <a:r>
              <a:rPr lang="en-US" sz="24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</a:rPr>
              <a:t>J. Hughes, </a:t>
            </a:r>
            <a:r>
              <a:rPr lang="en-US" sz="2400" b="1" dirty="0">
                <a:effectLst/>
              </a:rPr>
              <a:t>“Learning about number and </a:t>
            </a:r>
            <a:r>
              <a:rPr lang="en-US" sz="2400" b="1" dirty="0" err="1">
                <a:effectLst/>
              </a:rPr>
              <a:t>maths</a:t>
            </a:r>
            <a:r>
              <a:rPr lang="en-US" sz="2400" b="1" dirty="0">
                <a:effectLst/>
              </a:rPr>
              <a:t>,”</a:t>
            </a:r>
            <a:r>
              <a:rPr lang="en-US" sz="2400" dirty="0">
                <a:effectLst/>
              </a:rPr>
              <a:t> </a:t>
            </a:r>
            <a:r>
              <a:rPr lang="en-US" sz="2400" i="1" dirty="0">
                <a:effectLst/>
              </a:rPr>
              <a:t>Down Syndrome News and Update</a:t>
            </a:r>
            <a:r>
              <a:rPr lang="en-US" sz="2400" dirty="0">
                <a:effectLst/>
              </a:rPr>
              <a:t>, vol. 6, no. 1, pp. 10–13, Jan. 2006,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5"/>
              </a:rPr>
              <a:t>10.3104/practice.374</a:t>
            </a:r>
            <a:endParaRPr lang="en-US" sz="2400" dirty="0">
              <a:effectLst/>
            </a:endParaRPr>
          </a:p>
          <a:p>
            <a:pPr algn="l"/>
            <a:endParaRPr lang="en-US" sz="24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[22]</a:t>
            </a:r>
            <a:r>
              <a:rPr lang="en-US" sz="240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US" sz="2400" b="1" dirty="0">
                <a:effectLst/>
              </a:rPr>
              <a:t>“Learn at Home Activities for Math,” </a:t>
            </a:r>
            <a:r>
              <a:rPr lang="en-US" sz="2400" dirty="0">
                <a:effectLst/>
              </a:rPr>
              <a:t>Down Syndrome Resource Foundation. Accessed: Mar. 17, 2025. [Online]. Available: </a:t>
            </a:r>
            <a:r>
              <a:rPr lang="en-US" sz="2400" dirty="0">
                <a:effectLst/>
                <a:hlinkClick r:id="rId6"/>
              </a:rPr>
              <a:t>https://www.dsrf.org/resources/learn-at-home/learn-at-home-activities-for-math/</a:t>
            </a:r>
            <a:endParaRPr lang="en-US" sz="2400" dirty="0">
              <a:effectLst/>
            </a:endParaRPr>
          </a:p>
          <a:p>
            <a:pPr algn="l"/>
            <a:endParaRPr lang="en-US" sz="2400" i="1" dirty="0">
              <a:solidFill>
                <a:srgbClr val="242424"/>
              </a:solidFill>
              <a:highlight>
                <a:srgbClr val="FFFFFF"/>
              </a:highlight>
              <a:latin typeface="+mj-lt"/>
            </a:endParaRPr>
          </a:p>
          <a:p>
            <a:pPr algn="l"/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[23]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</a:rPr>
              <a:t>F. Sella, S. </a:t>
            </a:r>
            <a:r>
              <a:rPr lang="en-US" sz="2400" dirty="0" err="1">
                <a:effectLst/>
              </a:rPr>
              <a:t>Onnivello</a:t>
            </a:r>
            <a:r>
              <a:rPr lang="en-US" sz="2400" dirty="0">
                <a:effectLst/>
              </a:rPr>
              <a:t>, M. </a:t>
            </a:r>
            <a:r>
              <a:rPr lang="en-US" sz="2400" dirty="0" err="1">
                <a:effectLst/>
              </a:rPr>
              <a:t>Lunardon</a:t>
            </a:r>
            <a:r>
              <a:rPr lang="en-US" sz="2400" dirty="0">
                <a:effectLst/>
              </a:rPr>
              <a:t>, S. Lanfranchi, and M. Zorzi, </a:t>
            </a:r>
            <a:r>
              <a:rPr lang="en-US" sz="2400" b="1" dirty="0">
                <a:effectLst/>
              </a:rPr>
              <a:t>“Training basic numerical skills in children with Down syndrome using the computerized game ‘The Number Race,’” </a:t>
            </a:r>
            <a:r>
              <a:rPr lang="en-US" sz="2400" i="1" dirty="0">
                <a:effectLst/>
              </a:rPr>
              <a:t>Sci Rep</a:t>
            </a:r>
            <a:r>
              <a:rPr lang="en-US" sz="2400" dirty="0">
                <a:effectLst/>
              </a:rPr>
              <a:t>, vol. 11, no. 1, p. 2087, Jan. 2021,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7"/>
              </a:rPr>
              <a:t>10.1038/s41598-020-78801-5</a:t>
            </a:r>
            <a:endParaRPr lang="en-US" sz="2400" dirty="0">
              <a:effectLst/>
            </a:endParaRPr>
          </a:p>
          <a:p>
            <a:endParaRPr lang="en-US" sz="2400" dirty="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[24] </a:t>
            </a:r>
            <a:r>
              <a:rPr lang="en-US" sz="2400" b="1" dirty="0">
                <a:effectLst/>
              </a:rPr>
              <a:t>“(PDF) Mathematics interventions for children and adolescents with Down syndrome: A research synthesis,” </a:t>
            </a:r>
            <a:r>
              <a:rPr lang="en-US" sz="2400" i="1" dirty="0">
                <a:effectLst/>
              </a:rPr>
              <a:t>ResearchGate</a:t>
            </a:r>
            <a:r>
              <a:rPr lang="en-US" sz="2400" dirty="0">
                <a:effectLst/>
              </a:rPr>
              <a:t>, Oct. 2024,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8"/>
              </a:rPr>
              <a:t>10.1111/jir.12188</a:t>
            </a:r>
            <a:endParaRPr lang="en-US" sz="2400" dirty="0">
              <a:effectLst/>
            </a:endParaRPr>
          </a:p>
          <a:p>
            <a:endParaRPr lang="en-US" sz="2400" i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b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39393A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 dirty="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 dirty="0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19225947-78A3-DCCF-5520-F9D80C87CA91}"/>
              </a:ext>
            </a:extLst>
          </p:cNvPr>
          <p:cNvSpPr/>
          <p:nvPr/>
        </p:nvSpPr>
        <p:spPr>
          <a:xfrm>
            <a:off x="32657" y="8962055"/>
            <a:ext cx="18288000" cy="1395702"/>
          </a:xfrm>
          <a:custGeom>
            <a:avLst/>
            <a:gdLst/>
            <a:ahLst/>
            <a:cxnLst/>
            <a:rect l="l" t="t" r="r" b="b"/>
            <a:pathLst>
              <a:path w="24384000" h="1860936">
                <a:moveTo>
                  <a:pt x="0" y="0"/>
                </a:moveTo>
                <a:lnTo>
                  <a:pt x="24384000" y="0"/>
                </a:lnTo>
                <a:lnTo>
                  <a:pt x="24384000" y="1860936"/>
                </a:lnTo>
                <a:lnTo>
                  <a:pt x="0" y="1860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37612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FCA8741-5C0E-7DE3-E825-F8B87375785A}"/>
              </a:ext>
            </a:extLst>
          </p:cNvPr>
          <p:cNvSpPr txBox="1"/>
          <p:nvPr/>
        </p:nvSpPr>
        <p:spPr>
          <a:xfrm>
            <a:off x="15240" y="-180157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BD2EF7F5-C3F8-143C-DBE7-60D45FECF33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71DC7-ED29-99F5-0C77-467C48E0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0930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74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731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DAA38D8-EEA0-32F7-578E-3D2BB81B10C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F7757E9-2BD4-749E-6F6A-6C6F6EFCCD3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3604A2B8-5AC9-E2DE-73C6-3EBF85BB5880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688B9DB-5833-4FE9-3490-BE630C29E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838200" y="2464490"/>
            <a:ext cx="16078200" cy="6130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39393A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[25]</a:t>
            </a:r>
            <a:r>
              <a:rPr lang="en-US" sz="2400" kern="100" dirty="0">
                <a:solidFill>
                  <a:srgbClr val="0563C1"/>
                </a:solidFill>
                <a:highlight>
                  <a:srgbClr val="FFFFFF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</a:rPr>
              <a:t>“(PDF) Comparison of Mathematics Performance of Children and Adolescents with and without Down Syndrome,” </a:t>
            </a:r>
            <a:r>
              <a:rPr lang="en-US" sz="2400" dirty="0">
                <a:effectLst/>
              </a:rPr>
              <a:t>ResearchGate. Accessed: Mar. 17, 2025. [Online]. Available: </a:t>
            </a:r>
            <a:r>
              <a:rPr lang="en-US" sz="2400" dirty="0">
                <a:effectLst/>
                <a:hlinkClick r:id="rId4"/>
              </a:rPr>
              <a:t>https://www.researchgate.net/publication/316940866_Comparison_of_Mathematics_Performance_of_Children_and_Adolescents_with_and_without_Down_Syndrome</a:t>
            </a:r>
            <a:endParaRPr lang="en-US" sz="2400" dirty="0"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i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39393A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39393A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[26] </a:t>
            </a:r>
            <a:r>
              <a:rPr lang="en-US" sz="2400" dirty="0">
                <a:cs typeface="Times New Roman" panose="02020603050405020304" pitchFamily="18" charset="0"/>
              </a:rPr>
              <a:t>Jo Van </a:t>
            </a:r>
            <a:r>
              <a:rPr lang="en-US" sz="2400" dirty="0" err="1">
                <a:cs typeface="Times New Roman" panose="02020603050405020304" pitchFamily="18" charset="0"/>
              </a:rPr>
              <a:t>Herwegen</a:t>
            </a:r>
            <a:r>
              <a:rPr lang="en-US" sz="2400" dirty="0">
                <a:cs typeface="Times New Roman" panose="02020603050405020304" pitchFamily="18" charset="0"/>
              </a:rPr>
              <a:t>, PhD1 Erica Ranzato1 Annette Karmiloff-Smith, PhD  Victoria Simms, December 2016, </a:t>
            </a: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“</a:t>
            </a:r>
            <a:r>
              <a:rPr lang="en-US" sz="2400" b="1" dirty="0">
                <a:cs typeface="Times New Roman" panose="02020603050405020304" pitchFamily="18" charset="0"/>
              </a:rPr>
              <a:t>The foundations of mathematical development in Williams syndrome and Down syndrome</a:t>
            </a:r>
            <a:r>
              <a:rPr lang="en-US" sz="2400" b="1" dirty="0"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” </a:t>
            </a:r>
            <a:r>
              <a:rPr lang="en-US" sz="2400" i="1" dirty="0">
                <a:effectLst/>
                <a:highlight>
                  <a:srgbClr val="FFFFFF"/>
                </a:highlight>
                <a:cs typeface="Times New Roman" panose="02020603050405020304" pitchFamily="18" charset="0"/>
                <a:hlinkClick r:id="rId5"/>
              </a:rPr>
              <a:t>https://discovery.ucl.ac.uk/id/eprint/10096606/1/Van%20Herwegen_Mathematical%20development%20in%20Williams%20syndrome%20and%20Down%20syndrome%20accepted.pdf</a:t>
            </a:r>
            <a:endParaRPr lang="en-US" sz="2400" i="1" dirty="0"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pPr algn="l"/>
            <a:endParaRPr lang="en-US" sz="2400" i="1" u="sng" kern="100" dirty="0">
              <a:solidFill>
                <a:srgbClr val="0563C1"/>
              </a:solidFill>
              <a:highlight>
                <a:srgbClr val="FFFFFF"/>
              </a:highlight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i="1" dirty="0"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i="1" dirty="0"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19225947-78A3-DCCF-5520-F9D80C87CA91}"/>
              </a:ext>
            </a:extLst>
          </p:cNvPr>
          <p:cNvSpPr/>
          <p:nvPr/>
        </p:nvSpPr>
        <p:spPr>
          <a:xfrm>
            <a:off x="32657" y="8929398"/>
            <a:ext cx="18288000" cy="1395702"/>
          </a:xfrm>
          <a:custGeom>
            <a:avLst/>
            <a:gdLst/>
            <a:ahLst/>
            <a:cxnLst/>
            <a:rect l="l" t="t" r="r" b="b"/>
            <a:pathLst>
              <a:path w="24384000" h="1860936">
                <a:moveTo>
                  <a:pt x="0" y="0"/>
                </a:moveTo>
                <a:lnTo>
                  <a:pt x="24384000" y="0"/>
                </a:lnTo>
                <a:lnTo>
                  <a:pt x="24384000" y="1860936"/>
                </a:lnTo>
                <a:lnTo>
                  <a:pt x="0" y="1860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7612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FCA8741-5C0E-7DE3-E825-F8B87375785A}"/>
              </a:ext>
            </a:extLst>
          </p:cNvPr>
          <p:cNvSpPr txBox="1"/>
          <p:nvPr/>
        </p:nvSpPr>
        <p:spPr>
          <a:xfrm>
            <a:off x="15240" y="-180157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BD2EF7F5-C3F8-143C-DBE7-60D45FECF33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71DC7-ED29-99F5-0C77-467C48E0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0930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75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5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35D12B42-89F9-6853-497F-641C0BF69077}"/>
              </a:ext>
            </a:extLst>
          </p:cNvPr>
          <p:cNvSpPr/>
          <p:nvPr/>
        </p:nvSpPr>
        <p:spPr>
          <a:xfrm flipH="1">
            <a:off x="-685800" y="205270"/>
            <a:ext cx="3391045" cy="9561838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0" y="8929397"/>
            <a:ext cx="18288000" cy="1395703"/>
            <a:chOff x="0" y="0"/>
            <a:chExt cx="24384000" cy="18609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E3E26B4-3509-0B66-6824-4EFA7EDCB057}"/>
              </a:ext>
            </a:extLst>
          </p:cNvPr>
          <p:cNvSpPr txBox="1"/>
          <p:nvPr/>
        </p:nvSpPr>
        <p:spPr>
          <a:xfrm>
            <a:off x="456704" y="1728703"/>
            <a:ext cx="1539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IT21292972   |   </a:t>
            </a:r>
            <a:r>
              <a:rPr lang="en-US" sz="6000" b="1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Methsahani</a:t>
            </a:r>
            <a:r>
              <a:rPr lang="en-US" sz="60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K.K.S.P</a:t>
            </a:r>
          </a:p>
          <a:p>
            <a:pPr algn="ctr"/>
            <a:r>
              <a:rPr lang="en-US" sz="48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Specialization : Information Technology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42D4128-B71F-9F7F-8165-870D3388935F}"/>
              </a:ext>
            </a:extLst>
          </p:cNvPr>
          <p:cNvSpPr/>
          <p:nvPr/>
        </p:nvSpPr>
        <p:spPr>
          <a:xfrm>
            <a:off x="14097000" y="495300"/>
            <a:ext cx="3565168" cy="374147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76" t="-22908" r="-71" b="-2054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026E8C26-BC65-A120-AFA3-DF96F5DA797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8B7CE-045A-C8DF-40A8-4DAAFD221BB7}"/>
              </a:ext>
            </a:extLst>
          </p:cNvPr>
          <p:cNvSpPr txBox="1"/>
          <p:nvPr/>
        </p:nvSpPr>
        <p:spPr>
          <a:xfrm>
            <a:off x="1981200" y="5232279"/>
            <a:ext cx="1539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Identify the interests and talents of children with down syndrome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81036AC-AAD9-CB1B-AE67-89DACD66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67871" y="976710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76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65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4EBD93-0238-382A-7264-F34988458018}"/>
              </a:ext>
            </a:extLst>
          </p:cNvPr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40127B-26A8-BDDF-2AB2-7D23DFD67090}"/>
                </a:ext>
              </a:extLst>
            </p:cNvPr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3EC29E6-C288-31A3-229A-EB97329186C4}"/>
                </a:ext>
              </a:extLst>
            </p:cNvPr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AF1CB8F-A5AB-B67B-69A9-07A66637ABE6}"/>
              </a:ext>
            </a:extLst>
          </p:cNvPr>
          <p:cNvGrpSpPr/>
          <p:nvPr/>
        </p:nvGrpSpPr>
        <p:grpSpPr>
          <a:xfrm>
            <a:off x="7976132" y="2004166"/>
            <a:ext cx="732337" cy="7323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D487E4E-162D-D2D6-47EC-9B089567D1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6B1E157-95B1-43D9-02B9-8166E47BA40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DC039DF-672E-D073-CABD-724EE879440A}"/>
              </a:ext>
            </a:extLst>
          </p:cNvPr>
          <p:cNvGrpSpPr/>
          <p:nvPr/>
        </p:nvGrpSpPr>
        <p:grpSpPr>
          <a:xfrm>
            <a:off x="7985341" y="3516988"/>
            <a:ext cx="732337" cy="732337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DABD373-5100-95A9-D988-16884DF4DE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F0FFE84-E9C3-8824-0BC8-D047B6E0093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B63F91F-F1F4-98B7-E292-0023ABFD0F72}"/>
              </a:ext>
            </a:extLst>
          </p:cNvPr>
          <p:cNvGrpSpPr/>
          <p:nvPr/>
        </p:nvGrpSpPr>
        <p:grpSpPr>
          <a:xfrm>
            <a:off x="8044789" y="5196469"/>
            <a:ext cx="732337" cy="732337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4C61AB-2C0B-96ED-B81F-93FDB3B19D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6864B97-FC72-B042-0824-81108E6EA7B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42B7A57-AD1E-37C8-5DA7-C4C5B16F1A14}"/>
              </a:ext>
            </a:extLst>
          </p:cNvPr>
          <p:cNvGrpSpPr/>
          <p:nvPr/>
        </p:nvGrpSpPr>
        <p:grpSpPr>
          <a:xfrm>
            <a:off x="839945" y="1912434"/>
            <a:ext cx="6517393" cy="7135685"/>
            <a:chOff x="0" y="0"/>
            <a:chExt cx="1716515" cy="1879357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680CE0C-BCEB-0262-92F3-A5415D206B0A}"/>
                </a:ext>
              </a:extLst>
            </p:cNvPr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C979E6F-22C8-CCF9-550F-34C7B2FE8AA1}"/>
                </a:ext>
              </a:extLst>
            </p:cNvPr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17" name="Group 23">
            <a:extLst>
              <a:ext uri="{FF2B5EF4-FFF2-40B4-BE49-F238E27FC236}">
                <a16:creationId xmlns:a16="http://schemas.microsoft.com/office/drawing/2014/main" id="{1FDF0C93-5377-718D-B7BC-02F85BD50DCA}"/>
              </a:ext>
            </a:extLst>
          </p:cNvPr>
          <p:cNvGrpSpPr/>
          <p:nvPr/>
        </p:nvGrpSpPr>
        <p:grpSpPr>
          <a:xfrm>
            <a:off x="42182" y="8895380"/>
            <a:ext cx="18288000" cy="1395703"/>
            <a:chOff x="0" y="0"/>
            <a:chExt cx="24384000" cy="1860937"/>
          </a:xfrm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FEF4CC20-E782-D0B5-62EA-E202CBFC2D34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59549AD7-B0DF-EF12-D694-8F29C2BA5076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243D60B5-CD22-50BC-25AA-EBAB1DC28362}"/>
              </a:ext>
            </a:extLst>
          </p:cNvPr>
          <p:cNvSpPr txBox="1"/>
          <p:nvPr/>
        </p:nvSpPr>
        <p:spPr>
          <a:xfrm>
            <a:off x="9136163" y="3419549"/>
            <a:ext cx="824838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Focus Areas:</a:t>
            </a:r>
            <a:r>
              <a:rPr lang="en-US" sz="32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Motor skills, learning skills and painting skills. 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7FE7ACC-CC93-53BB-8FAD-FEC009AB389F}"/>
              </a:ext>
            </a:extLst>
          </p:cNvPr>
          <p:cNvSpPr txBox="1"/>
          <p:nvPr/>
        </p:nvSpPr>
        <p:spPr>
          <a:xfrm>
            <a:off x="9059362" y="1940299"/>
            <a:ext cx="753613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Implement a system to identify and nurture talents in children with Down syndrome.</a:t>
            </a:r>
            <a:r>
              <a:rPr lang="en-US" sz="3200">
                <a:solidFill>
                  <a:srgbClr val="000000"/>
                </a:solidFill>
                <a:latin typeface="+mj-lt"/>
                <a:ea typeface="Open Sans 2 Bold"/>
                <a:cs typeface="Times New Roman" panose="02020603050405020304" pitchFamily="18" charset="0"/>
              </a:rPr>
              <a:t> </a:t>
            </a:r>
            <a:endParaRPr lang="en-US" sz="3200">
              <a:solidFill>
                <a:srgbClr val="000000"/>
              </a:solidFill>
              <a:latin typeface="+mj-lt"/>
              <a:ea typeface="Open Sans 2 Bold"/>
              <a:cs typeface="Times New Roman" panose="02020603050405020304" pitchFamily="18" charset="0"/>
              <a:sym typeface="Open Sans 2 Bold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0B6FDACF-F593-9B7D-8F66-B2957DC9A63D}"/>
              </a:ext>
            </a:extLst>
          </p:cNvPr>
          <p:cNvSpPr txBox="1"/>
          <p:nvPr/>
        </p:nvSpPr>
        <p:spPr>
          <a:xfrm>
            <a:off x="9153525" y="7436169"/>
            <a:ext cx="753613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Most research focuses on the challenges faced by children with Down syndrome[</a:t>
            </a:r>
            <a:r>
              <a:rPr lang="en-US" sz="3200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endParaRPr lang="en-US" sz="3200">
              <a:solidFill>
                <a:srgbClr val="000000"/>
              </a:solidFill>
              <a:latin typeface="+mj-lt"/>
              <a:ea typeface="Open Sans 2 Bold"/>
              <a:cs typeface="Times New Roman" panose="02020603050405020304" pitchFamily="18" charset="0"/>
              <a:sym typeface="Open Sans 2 Bold"/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87B536E9-9FFD-139F-3F67-20CC102A40C5}"/>
              </a:ext>
            </a:extLst>
          </p:cNvPr>
          <p:cNvGrpSpPr/>
          <p:nvPr/>
        </p:nvGrpSpPr>
        <p:grpSpPr>
          <a:xfrm>
            <a:off x="8069420" y="7507587"/>
            <a:ext cx="732337" cy="732337"/>
            <a:chOff x="0" y="0"/>
            <a:chExt cx="812800" cy="81280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7754588-2015-8CA2-94CB-E2E823BCF9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A1CDB585-7555-5180-F9A1-BF8F208C840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sp>
        <p:nvSpPr>
          <p:cNvPr id="26" name="TextBox 2">
            <a:extLst>
              <a:ext uri="{FF2B5EF4-FFF2-40B4-BE49-F238E27FC236}">
                <a16:creationId xmlns:a16="http://schemas.microsoft.com/office/drawing/2014/main" id="{7B01D88B-9B1E-11E4-CE0B-6208C5908464}"/>
              </a:ext>
            </a:extLst>
          </p:cNvPr>
          <p:cNvSpPr txBox="1"/>
          <p:nvPr/>
        </p:nvSpPr>
        <p:spPr>
          <a:xfrm>
            <a:off x="9178269" y="4994946"/>
            <a:ext cx="777240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Down syndrome children talented for one specific area. According to the previous research works there’s no proper system to identify that talent.[2</a:t>
            </a:r>
            <a:r>
              <a:rPr lang="en-US" sz="3200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][2</a:t>
            </a:r>
            <a:r>
              <a:rPr lang="en-US" sz="3200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3200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3200">
              <a:solidFill>
                <a:srgbClr val="000000"/>
              </a:solidFill>
              <a:latin typeface="+mj-lt"/>
              <a:ea typeface="Open Sans 2 Bold"/>
              <a:cs typeface="Times New Roman" panose="02020603050405020304" pitchFamily="18" charset="0"/>
              <a:sym typeface="Open Sans 2 Bold"/>
            </a:endParaRPr>
          </a:p>
        </p:txBody>
      </p:sp>
      <p:sp>
        <p:nvSpPr>
          <p:cNvPr id="27" name="AutoShape 2" descr="240+ Down Syndrome Child Physical Impairment Playful Stock Photos, Pictures  &amp; Royalty-Free Images - iStock">
            <a:extLst>
              <a:ext uri="{FF2B5EF4-FFF2-40B4-BE49-F238E27FC236}">
                <a16:creationId xmlns:a16="http://schemas.microsoft.com/office/drawing/2014/main" id="{B73926EB-B39D-65C4-4EC4-ACE45386E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28" name="AutoShape 4" descr="240+ Down Syndrome Child Physical Impairment Playful Stock Photos, Pictures  &amp; Royalty-Free Images - iStock">
            <a:extLst>
              <a:ext uri="{FF2B5EF4-FFF2-40B4-BE49-F238E27FC236}">
                <a16:creationId xmlns:a16="http://schemas.microsoft.com/office/drawing/2014/main" id="{A86D2EF3-9E4E-CE64-F8A6-6F2DBB900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754204" y="34431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pic>
        <p:nvPicPr>
          <p:cNvPr id="29" name="Picture 6" descr="240+ Down Syndrome Child Physical Impairment Playful Stock Photos, Pictures  &amp; Royalty-Free Images - iStock">
            <a:extLst>
              <a:ext uri="{FF2B5EF4-FFF2-40B4-BE49-F238E27FC236}">
                <a16:creationId xmlns:a16="http://schemas.microsoft.com/office/drawing/2014/main" id="{F97F26CF-DB93-27B7-AD6B-FF106341B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5" y="2208122"/>
            <a:ext cx="6399055" cy="65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57DA7E-096C-823B-DB07-4183A04440CE}"/>
              </a:ext>
            </a:extLst>
          </p:cNvPr>
          <p:cNvSpPr txBox="1"/>
          <p:nvPr/>
        </p:nvSpPr>
        <p:spPr>
          <a:xfrm>
            <a:off x="839944" y="744695"/>
            <a:ext cx="533225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1F0AA576-1B0B-88A7-5CFE-292A362D173E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pic>
        <p:nvPicPr>
          <p:cNvPr id="32" name="Picture 3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F7A789-05BE-0BF8-8917-56E839A81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FB19E3C-DB1E-810F-0E20-CC041C56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7921" y="97804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77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18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3">
            <a:extLst>
              <a:ext uri="{FF2B5EF4-FFF2-40B4-BE49-F238E27FC236}">
                <a16:creationId xmlns:a16="http://schemas.microsoft.com/office/drawing/2014/main" id="{BC4A10B6-4D5C-1F01-0D0A-E169ACF10969}"/>
              </a:ext>
            </a:extLst>
          </p:cNvPr>
          <p:cNvGrpSpPr/>
          <p:nvPr/>
        </p:nvGrpSpPr>
        <p:grpSpPr>
          <a:xfrm>
            <a:off x="-9525" y="-38100"/>
            <a:ext cx="18288000" cy="1625028"/>
            <a:chOff x="0" y="0"/>
            <a:chExt cx="4816593" cy="427991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3405E1D0-70CB-13F7-8247-EC59F51C5CE4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B4041749-9620-3AFE-A472-E167CACE5FAA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+mj-lt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9" name="Picture 2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52FDAFB-95EB-E746-A506-44E61F49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64481" y="5906773"/>
            <a:ext cx="5897270" cy="1155625"/>
          </a:xfrm>
          <a:prstGeom prst="rect">
            <a:avLst/>
          </a:prstGeom>
        </p:spPr>
        <p:txBody>
          <a:bodyPr lIns="101600" tIns="101600" rIns="101600" bIns="101600" rtlCol="0" anchor="ctr"/>
          <a:lstStyle/>
          <a:p>
            <a:pPr marL="0" lvl="0" indent="0">
              <a:lnSpc>
                <a:spcPts val="2932"/>
              </a:lnSpc>
              <a:spcBef>
                <a:spcPct val="0"/>
              </a:spcBef>
            </a:pPr>
            <a:endParaRPr lang="en-US" sz="2800" u="none" spc="20">
              <a:solidFill>
                <a:srgbClr val="000000"/>
              </a:solidFill>
              <a:latin typeface="+mj-lt"/>
              <a:ea typeface="Canva Sans 1 Bold"/>
              <a:cs typeface="Times New Roman" panose="02020603050405020304" pitchFamily="18" charset="0"/>
              <a:sym typeface="Canva Sans 1 Bold"/>
            </a:endParaRPr>
          </a:p>
        </p:txBody>
      </p:sp>
      <p:grpSp>
        <p:nvGrpSpPr>
          <p:cNvPr id="69" name="Group 69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TextBox 67">
            <a:extLst>
              <a:ext uri="{FF2B5EF4-FFF2-40B4-BE49-F238E27FC236}">
                <a16:creationId xmlns:a16="http://schemas.microsoft.com/office/drawing/2014/main" id="{1E5F7DFB-6F59-73A7-FE9C-875F129CB923}"/>
              </a:ext>
            </a:extLst>
          </p:cNvPr>
          <p:cNvSpPr txBox="1"/>
          <p:nvPr/>
        </p:nvSpPr>
        <p:spPr>
          <a:xfrm>
            <a:off x="0" y="399796"/>
            <a:ext cx="6186162" cy="7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Research Gap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7F41E5-B027-777D-ED57-F024889F5E51}"/>
              </a:ext>
            </a:extLst>
          </p:cNvPr>
          <p:cNvSpPr txBox="1"/>
          <p:nvPr/>
        </p:nvSpPr>
        <p:spPr>
          <a:xfrm>
            <a:off x="7982244" y="9875208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92DCA1BE-0D03-975C-336D-D4611F1E7054}"/>
              </a:ext>
            </a:extLst>
          </p:cNvPr>
          <p:cNvSpPr txBox="1"/>
          <p:nvPr/>
        </p:nvSpPr>
        <p:spPr>
          <a:xfrm>
            <a:off x="1822267" y="6174425"/>
            <a:ext cx="6446838" cy="906847"/>
          </a:xfrm>
          <a:prstGeom prst="rect">
            <a:avLst/>
          </a:prstGeom>
        </p:spPr>
        <p:txBody>
          <a:bodyPr lIns="101600" tIns="101600" rIns="101600" bIns="101600" rtlCol="0" anchor="ctr"/>
          <a:lstStyle/>
          <a:p>
            <a:pPr marL="0" lvl="0" indent="0">
              <a:lnSpc>
                <a:spcPts val="2932"/>
              </a:lnSpc>
              <a:spcBef>
                <a:spcPct val="0"/>
              </a:spcBef>
            </a:pPr>
            <a:endParaRPr lang="en-US" sz="3300" u="none" spc="20">
              <a:solidFill>
                <a:srgbClr val="000000"/>
              </a:solidFill>
              <a:latin typeface="+mj-lt"/>
              <a:ea typeface="Canva Sans 1 Bold"/>
              <a:cs typeface="Times New Roman" panose="02020603050405020304" pitchFamily="18" charset="0"/>
              <a:sym typeface="Canva Sans 1 Bold"/>
            </a:endParaRPr>
          </a:p>
        </p:txBody>
      </p:sp>
      <p:sp>
        <p:nvSpPr>
          <p:cNvPr id="31" name="Freeform 62">
            <a:extLst>
              <a:ext uri="{FF2B5EF4-FFF2-40B4-BE49-F238E27FC236}">
                <a16:creationId xmlns:a16="http://schemas.microsoft.com/office/drawing/2014/main" id="{D2212AA0-EC5E-2DB6-EC0C-C5E6BB157706}"/>
              </a:ext>
            </a:extLst>
          </p:cNvPr>
          <p:cNvSpPr/>
          <p:nvPr/>
        </p:nvSpPr>
        <p:spPr>
          <a:xfrm>
            <a:off x="13797713" y="6627848"/>
            <a:ext cx="773767" cy="428188"/>
          </a:xfrm>
          <a:custGeom>
            <a:avLst/>
            <a:gdLst/>
            <a:ahLst/>
            <a:cxnLst/>
            <a:rect l="l" t="t" r="r" b="b"/>
            <a:pathLst>
              <a:path w="707806" h="545654">
                <a:moveTo>
                  <a:pt x="0" y="0"/>
                </a:moveTo>
                <a:lnTo>
                  <a:pt x="707806" y="0"/>
                </a:lnTo>
                <a:lnTo>
                  <a:pt x="707806" y="545654"/>
                </a:lnTo>
                <a:lnTo>
                  <a:pt x="0" y="545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300">
              <a:latin typeface="+mj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BD2395-4444-8D16-134A-480D55BD6ACD}"/>
              </a:ext>
            </a:extLst>
          </p:cNvPr>
          <p:cNvGrpSpPr/>
          <p:nvPr/>
        </p:nvGrpSpPr>
        <p:grpSpPr>
          <a:xfrm>
            <a:off x="880415" y="1824658"/>
            <a:ext cx="16527170" cy="5452444"/>
            <a:chOff x="980882" y="1551623"/>
            <a:chExt cx="15118293" cy="694823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73DD829-7507-1609-355D-97CA0BFA7422}"/>
                </a:ext>
              </a:extLst>
            </p:cNvPr>
            <p:cNvGrpSpPr/>
            <p:nvPr/>
          </p:nvGrpSpPr>
          <p:grpSpPr>
            <a:xfrm>
              <a:off x="980882" y="1551623"/>
              <a:ext cx="15118293" cy="6948231"/>
              <a:chOff x="980882" y="1551623"/>
              <a:chExt cx="15118293" cy="694823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EECFBAB-1A52-314F-7C83-851A7383F772}"/>
                  </a:ext>
                </a:extLst>
              </p:cNvPr>
              <p:cNvGrpSpPr/>
              <p:nvPr/>
            </p:nvGrpSpPr>
            <p:grpSpPr>
              <a:xfrm>
                <a:off x="980882" y="1551623"/>
                <a:ext cx="15118293" cy="6948231"/>
                <a:chOff x="1065334" y="2264520"/>
                <a:chExt cx="15118293" cy="6948231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B414A40E-C8D6-12FB-A8D9-91473C7349F4}"/>
                    </a:ext>
                  </a:extLst>
                </p:cNvPr>
                <p:cNvGrpSpPr/>
                <p:nvPr/>
              </p:nvGrpSpPr>
              <p:grpSpPr>
                <a:xfrm>
                  <a:off x="1065334" y="2264520"/>
                  <a:ext cx="15118293" cy="6948231"/>
                  <a:chOff x="1065334" y="2264520"/>
                  <a:chExt cx="15118293" cy="6948231"/>
                </a:xfrm>
              </p:grpSpPr>
              <p:sp>
                <p:nvSpPr>
                  <p:cNvPr id="55" name="Freeform 24">
                    <a:extLst>
                      <a:ext uri="{FF2B5EF4-FFF2-40B4-BE49-F238E27FC236}">
                        <a16:creationId xmlns:a16="http://schemas.microsoft.com/office/drawing/2014/main" id="{14D4F091-98AE-EB9B-C758-5890151B395F}"/>
                      </a:ext>
                    </a:extLst>
                  </p:cNvPr>
                  <p:cNvSpPr/>
                  <p:nvPr/>
                </p:nvSpPr>
                <p:spPr>
                  <a:xfrm>
                    <a:off x="1142300" y="6866855"/>
                    <a:ext cx="5102819" cy="103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463" h="322595">
                        <a:moveTo>
                          <a:pt x="12833" y="0"/>
                        </a:moveTo>
                        <a:lnTo>
                          <a:pt x="928629" y="0"/>
                        </a:lnTo>
                        <a:cubicBezTo>
                          <a:pt x="935717" y="0"/>
                          <a:pt x="941463" y="5746"/>
                          <a:pt x="941463" y="12833"/>
                        </a:cubicBezTo>
                        <a:lnTo>
                          <a:pt x="941463" y="309762"/>
                        </a:lnTo>
                        <a:cubicBezTo>
                          <a:pt x="941463" y="316850"/>
                          <a:pt x="935717" y="322595"/>
                          <a:pt x="928629" y="322595"/>
                        </a:cubicBezTo>
                        <a:lnTo>
                          <a:pt x="12833" y="322595"/>
                        </a:lnTo>
                        <a:cubicBezTo>
                          <a:pt x="5746" y="322595"/>
                          <a:pt x="0" y="316850"/>
                          <a:pt x="0" y="309762"/>
                        </a:cubicBezTo>
                        <a:lnTo>
                          <a:pt x="0" y="12833"/>
                        </a:lnTo>
                        <a:cubicBezTo>
                          <a:pt x="0" y="5746"/>
                          <a:pt x="5746" y="0"/>
                          <a:pt x="12833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0"/>
                    </a:srgbClr>
                  </a:solidFill>
                  <a:ln w="38100" cap="sq">
                    <a:gradFill>
                      <a:gsLst>
                        <a:gs pos="0">
                          <a:srgbClr val="000000">
                            <a:alpha val="100000"/>
                          </a:srgbClr>
                        </a:gs>
                        <a:gs pos="100000">
                          <a:srgbClr val="060498">
                            <a:alpha val="100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 sz="330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" name="Freeform 24">
                    <a:extLst>
                      <a:ext uri="{FF2B5EF4-FFF2-40B4-BE49-F238E27FC236}">
                        <a16:creationId xmlns:a16="http://schemas.microsoft.com/office/drawing/2014/main" id="{1C52BE00-E3E1-1A21-AA07-12BD25B9383E}"/>
                      </a:ext>
                    </a:extLst>
                  </p:cNvPr>
                  <p:cNvSpPr/>
                  <p:nvPr/>
                </p:nvSpPr>
                <p:spPr>
                  <a:xfrm>
                    <a:off x="1142300" y="8083588"/>
                    <a:ext cx="5132046" cy="11154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463" h="322595">
                        <a:moveTo>
                          <a:pt x="12833" y="0"/>
                        </a:moveTo>
                        <a:lnTo>
                          <a:pt x="928629" y="0"/>
                        </a:lnTo>
                        <a:cubicBezTo>
                          <a:pt x="935717" y="0"/>
                          <a:pt x="941463" y="5746"/>
                          <a:pt x="941463" y="12833"/>
                        </a:cubicBezTo>
                        <a:lnTo>
                          <a:pt x="941463" y="309762"/>
                        </a:lnTo>
                        <a:cubicBezTo>
                          <a:pt x="941463" y="316850"/>
                          <a:pt x="935717" y="322595"/>
                          <a:pt x="928629" y="322595"/>
                        </a:cubicBezTo>
                        <a:lnTo>
                          <a:pt x="12833" y="322595"/>
                        </a:lnTo>
                        <a:cubicBezTo>
                          <a:pt x="5746" y="322595"/>
                          <a:pt x="0" y="316850"/>
                          <a:pt x="0" y="309762"/>
                        </a:cubicBezTo>
                        <a:lnTo>
                          <a:pt x="0" y="12833"/>
                        </a:lnTo>
                        <a:cubicBezTo>
                          <a:pt x="0" y="5746"/>
                          <a:pt x="5746" y="0"/>
                          <a:pt x="12833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0"/>
                    </a:srgbClr>
                  </a:solidFill>
                  <a:ln w="38100" cap="sq">
                    <a:gradFill>
                      <a:gsLst>
                        <a:gs pos="0">
                          <a:srgbClr val="000000">
                            <a:alpha val="100000"/>
                          </a:srgbClr>
                        </a:gs>
                        <a:gs pos="100000">
                          <a:srgbClr val="060498">
                            <a:alpha val="100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 sz="330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26BB21F0-36B1-48C0-7D59-E9BFFB9E379F}"/>
                      </a:ext>
                    </a:extLst>
                  </p:cNvPr>
                  <p:cNvGrpSpPr/>
                  <p:nvPr/>
                </p:nvGrpSpPr>
                <p:grpSpPr>
                  <a:xfrm>
                    <a:off x="1065334" y="2264520"/>
                    <a:ext cx="15118293" cy="6948231"/>
                    <a:chOff x="1065334" y="2264520"/>
                    <a:chExt cx="15118293" cy="6948231"/>
                  </a:xfrm>
                </p:grpSpPr>
                <p:grpSp>
                  <p:nvGrpSpPr>
                    <p:cNvPr id="65" name="Group 11">
                      <a:extLst>
                        <a:ext uri="{FF2B5EF4-FFF2-40B4-BE49-F238E27FC236}">
                          <a16:creationId xmlns:a16="http://schemas.microsoft.com/office/drawing/2014/main" id="{ABC48DA9-0A1B-D5C5-C4E2-D319084C06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512" y="2264520"/>
                      <a:ext cx="5117607" cy="1155625"/>
                      <a:chOff x="-130995" y="-38100"/>
                      <a:chExt cx="1072458" cy="360695"/>
                    </a:xfrm>
                  </p:grpSpPr>
                  <p:sp>
                    <p:nvSpPr>
                      <p:cNvPr id="282" name="Freeform 12">
                        <a:extLst>
                          <a:ext uri="{FF2B5EF4-FFF2-40B4-BE49-F238E27FC236}">
                            <a16:creationId xmlns:a16="http://schemas.microsoft.com/office/drawing/2014/main" id="{4ABE9CD2-8EA3-0A36-C0E6-0887393E5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0995" y="0"/>
                        <a:ext cx="1072458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gradFill rotWithShape="1">
                        <a:gsLst>
                          <a:gs pos="0">
                            <a:srgbClr val="000000">
                              <a:alpha val="100000"/>
                            </a:srgbClr>
                          </a:gs>
                          <a:gs pos="100000">
                            <a:srgbClr val="060498">
                              <a:alpha val="100000"/>
                            </a:srgb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n cap="sq">
                        <a:noFill/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83" name="TextBox 13">
                        <a:extLst>
                          <a:ext uri="{FF2B5EF4-FFF2-40B4-BE49-F238E27FC236}">
                            <a16:creationId xmlns:a16="http://schemas.microsoft.com/office/drawing/2014/main" id="{EE90685D-508B-6093-9A37-D4F2E579BA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r>
                          <a:rPr lang="en-US" sz="3300" spc="20">
                            <a:solidFill>
                              <a:srgbClr val="FFFFFF"/>
                            </a:solidFill>
                            <a:latin typeface="+mj-lt"/>
                            <a:ea typeface="Canva Sans 2"/>
                            <a:cs typeface="Times New Roman" panose="02020603050405020304" pitchFamily="18" charset="0"/>
                            <a:sym typeface="Canva Sans 2"/>
                          </a:rPr>
                          <a:t>Features</a:t>
                        </a:r>
                        <a:endParaRPr lang="en-US" sz="3300" spc="20">
                          <a:solidFill>
                            <a:srgbClr val="FFFFFF"/>
                          </a:solidFill>
                          <a:latin typeface="+mj-lt"/>
                          <a:ea typeface="Canva Sans 1"/>
                          <a:cs typeface="Times New Roman" panose="02020603050405020304" pitchFamily="18" charset="0"/>
                          <a:sym typeface="Canva Sans 1"/>
                        </a:endParaRPr>
                      </a:p>
                    </p:txBody>
                  </p:sp>
                </p:grpSp>
                <p:grpSp>
                  <p:nvGrpSpPr>
                    <p:cNvPr id="66" name="Group 14">
                      <a:extLst>
                        <a:ext uri="{FF2B5EF4-FFF2-40B4-BE49-F238E27FC236}">
                          <a16:creationId xmlns:a16="http://schemas.microsoft.com/office/drawing/2014/main" id="{F4E40298-DE20-E695-E8D0-DB91285ACD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2300" y="3492836"/>
                      <a:ext cx="5117607" cy="1173352"/>
                      <a:chOff x="-127896" y="-5048"/>
                      <a:chExt cx="1072458" cy="366228"/>
                    </a:xfrm>
                  </p:grpSpPr>
                  <p:sp>
                    <p:nvSpPr>
                      <p:cNvPr id="280" name="Freeform 15">
                        <a:extLst>
                          <a:ext uri="{FF2B5EF4-FFF2-40B4-BE49-F238E27FC236}">
                            <a16:creationId xmlns:a16="http://schemas.microsoft.com/office/drawing/2014/main" id="{6D6BCED3-F065-98FD-5F9B-59F65EE9F6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27896" y="-5048"/>
                        <a:ext cx="1072458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81" name="TextBox 16">
                        <a:extLst>
                          <a:ext uri="{FF2B5EF4-FFF2-40B4-BE49-F238E27FC236}">
                            <a16:creationId xmlns:a16="http://schemas.microsoft.com/office/drawing/2014/main" id="{B4FC4618-CF28-7BF8-CC3B-CF59B763E7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114134" y="485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>
                          <a:lnSpc>
                            <a:spcPts val="2932"/>
                          </a:lnSpc>
                        </a:pPr>
                        <a:r>
                          <a:rPr lang="en-US" sz="3300" spc="20">
                            <a:solidFill>
                              <a:srgbClr val="000000"/>
                            </a:solidFill>
                            <a:latin typeface="+mj-lt"/>
                            <a:ea typeface="Canva Sans 1 Bold"/>
                            <a:cs typeface="Times New Roman" panose="02020603050405020304" pitchFamily="18" charset="0"/>
                            <a:sym typeface="Canva Sans 1 Bold"/>
                          </a:rPr>
                          <a:t> Identify learning skill</a:t>
                        </a:r>
                      </a:p>
                    </p:txBody>
                  </p:sp>
                </p:grpSp>
                <p:grpSp>
                  <p:nvGrpSpPr>
                    <p:cNvPr id="67" name="Group 17">
                      <a:extLst>
                        <a:ext uri="{FF2B5EF4-FFF2-40B4-BE49-F238E27FC236}">
                          <a16:creationId xmlns:a16="http://schemas.microsoft.com/office/drawing/2014/main" id="{3223868A-4E34-824D-AF92-BF49317928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512" y="4506716"/>
                      <a:ext cx="5117607" cy="1155625"/>
                      <a:chOff x="-130995" y="-37946"/>
                      <a:chExt cx="1072458" cy="360695"/>
                    </a:xfrm>
                  </p:grpSpPr>
                  <p:sp>
                    <p:nvSpPr>
                      <p:cNvPr id="278" name="Freeform 18">
                        <a:extLst>
                          <a:ext uri="{FF2B5EF4-FFF2-40B4-BE49-F238E27FC236}">
                            <a16:creationId xmlns:a16="http://schemas.microsoft.com/office/drawing/2014/main" id="{B5094103-6D76-D965-5977-605F3AFD8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0995" y="0"/>
                        <a:ext cx="1072458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79" name="TextBox 19">
                        <a:extLst>
                          <a:ext uri="{FF2B5EF4-FFF2-40B4-BE49-F238E27FC236}">
                            <a16:creationId xmlns:a16="http://schemas.microsoft.com/office/drawing/2014/main" id="{72B69647-C007-89B3-6EA6-830EE897A1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122718" y="-37946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r>
                          <a:rPr lang="en-US" sz="3300" spc="20">
                            <a:solidFill>
                              <a:srgbClr val="000000"/>
                            </a:solidFill>
                            <a:latin typeface="+mj-lt"/>
                            <a:ea typeface="Canva Sans 1 Bold"/>
                            <a:cs typeface="Times New Roman" panose="02020603050405020304" pitchFamily="18" charset="0"/>
                            <a:sym typeface="Canva Sans 1 Bold"/>
                          </a:rPr>
                          <a:t> Identify recital skill</a:t>
                        </a:r>
                      </a:p>
                    </p:txBody>
                  </p:sp>
                </p:grpSp>
                <p:grpSp>
                  <p:nvGrpSpPr>
                    <p:cNvPr id="68" name="Group 20">
                      <a:extLst>
                        <a:ext uri="{FF2B5EF4-FFF2-40B4-BE49-F238E27FC236}">
                          <a16:creationId xmlns:a16="http://schemas.microsoft.com/office/drawing/2014/main" id="{829DA726-52DC-9E11-3D4B-A32D08F35E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512" y="5625505"/>
                      <a:ext cx="5117607" cy="1155625"/>
                      <a:chOff x="-130995" y="-38100"/>
                      <a:chExt cx="1072458" cy="360695"/>
                    </a:xfrm>
                  </p:grpSpPr>
                  <p:sp>
                    <p:nvSpPr>
                      <p:cNvPr id="276" name="Freeform 21">
                        <a:extLst>
                          <a:ext uri="{FF2B5EF4-FFF2-40B4-BE49-F238E27FC236}">
                            <a16:creationId xmlns:a16="http://schemas.microsoft.com/office/drawing/2014/main" id="{14F03A15-88A1-8EE1-F3C3-C72525F17E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0995" y="0"/>
                        <a:ext cx="1072458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r>
                          <a:rPr lang="en-US" sz="3300" spc="20">
                            <a:solidFill>
                              <a:srgbClr val="000000"/>
                            </a:solidFill>
                            <a:latin typeface="+mj-lt"/>
                            <a:cs typeface="Times New Roman" panose="02020603050405020304" pitchFamily="18" charset="0"/>
                          </a:rPr>
                          <a:t> Identify the talented area</a:t>
                        </a:r>
                      </a:p>
                    </p:txBody>
                  </p:sp>
                  <p:sp>
                    <p:nvSpPr>
                      <p:cNvPr id="277" name="TextBox 22">
                        <a:extLst>
                          <a:ext uri="{FF2B5EF4-FFF2-40B4-BE49-F238E27FC236}">
                            <a16:creationId xmlns:a16="http://schemas.microsoft.com/office/drawing/2014/main" id="{0AA7B6C4-78AE-2462-8F3E-AEBDF04903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lang="en-US" sz="3300" u="none" spc="20">
                          <a:solidFill>
                            <a:srgbClr val="000000"/>
                          </a:solidFill>
                          <a:latin typeface="+mj-lt"/>
                          <a:ea typeface="Canva Sans 1 Bold"/>
                          <a:cs typeface="Canva Sans 1 Bold"/>
                          <a:sym typeface="Canva Sans 1 Bold"/>
                        </a:endParaRPr>
                      </a:p>
                    </p:txBody>
                  </p:sp>
                </p:grpSp>
                <p:sp>
                  <p:nvSpPr>
                    <p:cNvPr id="71" name="TextBox 25">
                      <a:extLst>
                        <a:ext uri="{FF2B5EF4-FFF2-40B4-BE49-F238E27FC236}">
                          <a16:creationId xmlns:a16="http://schemas.microsoft.com/office/drawing/2014/main" id="{4E9BEEC9-9A84-A749-095D-14F923A547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34" y="6742368"/>
                      <a:ext cx="5117608" cy="1155625"/>
                    </a:xfrm>
                    <a:prstGeom prst="rect">
                      <a:avLst/>
                    </a:prstGeom>
                  </p:spPr>
                  <p:txBody>
                    <a:bodyPr lIns="101600" tIns="101600" rIns="101600" bIns="101600" rtlCol="0" anchor="ctr"/>
                    <a:lstStyle/>
                    <a:p>
                      <a:pPr marL="0" lvl="0" indent="0">
                        <a:lnSpc>
                          <a:spcPts val="2932"/>
                        </a:lnSpc>
                        <a:spcBef>
                          <a:spcPct val="0"/>
                        </a:spcBef>
                      </a:pPr>
                      <a:r>
                        <a:rPr lang="en-US" sz="3300" u="none" spc="20">
                          <a:solidFill>
                            <a:srgbClr val="000000"/>
                          </a:solidFill>
                          <a:latin typeface="+mj-lt"/>
                          <a:ea typeface="Canva Sans 1 Bold"/>
                          <a:cs typeface="Times New Roman" panose="02020603050405020304" pitchFamily="18" charset="0"/>
                          <a:sym typeface="Canva Sans 1 Bold"/>
                        </a:rPr>
                        <a:t>  Identify drawing skill </a:t>
                      </a:r>
                    </a:p>
                  </p:txBody>
                </p:sp>
                <p:grpSp>
                  <p:nvGrpSpPr>
                    <p:cNvPr id="74" name="Group 38">
                      <a:extLst>
                        <a:ext uri="{FF2B5EF4-FFF2-40B4-BE49-F238E27FC236}">
                          <a16:creationId xmlns:a16="http://schemas.microsoft.com/office/drawing/2014/main" id="{C437B731-9078-C331-C738-3990BEC5E2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89636" y="3435205"/>
                      <a:ext cx="1864764" cy="1155625"/>
                      <a:chOff x="-7533" y="-38100"/>
                      <a:chExt cx="948996" cy="360695"/>
                    </a:xfrm>
                  </p:grpSpPr>
                  <p:sp>
                    <p:nvSpPr>
                      <p:cNvPr id="272" name="Freeform 39">
                        <a:extLst>
                          <a:ext uri="{FF2B5EF4-FFF2-40B4-BE49-F238E27FC236}">
                            <a16:creationId xmlns:a16="http://schemas.microsoft.com/office/drawing/2014/main" id="{9F7A8CC0-6784-47E2-7801-16F39A4A35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7533" y="-5672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73" name="TextBox 40">
                        <a:extLst>
                          <a:ext uri="{FF2B5EF4-FFF2-40B4-BE49-F238E27FC236}">
                            <a16:creationId xmlns:a16="http://schemas.microsoft.com/office/drawing/2014/main" id="{24064CA6-2E05-8110-D930-3576B7BDBF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78" name="Group 41">
                      <a:extLst>
                        <a:ext uri="{FF2B5EF4-FFF2-40B4-BE49-F238E27FC236}">
                          <a16:creationId xmlns:a16="http://schemas.microsoft.com/office/drawing/2014/main" id="{C93BA1E7-61D8-5705-56DE-9A20F98390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03799" y="4554487"/>
                      <a:ext cx="1850600" cy="1155625"/>
                      <a:chOff x="-325" y="-38100"/>
                      <a:chExt cx="941788" cy="360695"/>
                    </a:xfrm>
                  </p:grpSpPr>
                  <p:sp>
                    <p:nvSpPr>
                      <p:cNvPr id="270" name="Freeform 42">
                        <a:extLst>
                          <a:ext uri="{FF2B5EF4-FFF2-40B4-BE49-F238E27FC236}">
                            <a16:creationId xmlns:a16="http://schemas.microsoft.com/office/drawing/2014/main" id="{FB4FDBF1-4557-B2F9-F036-65092624E7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-8647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71" name="TextBox 43">
                        <a:extLst>
                          <a:ext uri="{FF2B5EF4-FFF2-40B4-BE49-F238E27FC236}">
                            <a16:creationId xmlns:a16="http://schemas.microsoft.com/office/drawing/2014/main" id="{237E7383-9753-B64E-92B5-7168C8802A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0" name="Group 44">
                      <a:extLst>
                        <a:ext uri="{FF2B5EF4-FFF2-40B4-BE49-F238E27FC236}">
                          <a16:creationId xmlns:a16="http://schemas.microsoft.com/office/drawing/2014/main" id="{330FAE45-1476-BBEE-31A7-E791B56804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04438" y="5673769"/>
                      <a:ext cx="1849962" cy="1155625"/>
                      <a:chOff x="0" y="-38100"/>
                      <a:chExt cx="941463" cy="360695"/>
                    </a:xfrm>
                  </p:grpSpPr>
                  <p:sp>
                    <p:nvSpPr>
                      <p:cNvPr id="268" name="TextBox 46">
                        <a:extLst>
                          <a:ext uri="{FF2B5EF4-FFF2-40B4-BE49-F238E27FC236}">
                            <a16:creationId xmlns:a16="http://schemas.microsoft.com/office/drawing/2014/main" id="{6008111C-F131-E1AF-8D88-498121E7B4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69" name="Freeform 45">
                        <a:extLst>
                          <a:ext uri="{FF2B5EF4-FFF2-40B4-BE49-F238E27FC236}">
                            <a16:creationId xmlns:a16="http://schemas.microsoft.com/office/drawing/2014/main" id="{96A4D1A1-5E95-A3B7-7367-CF76EF0B0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1" name="Group 47">
                      <a:extLst>
                        <a:ext uri="{FF2B5EF4-FFF2-40B4-BE49-F238E27FC236}">
                          <a16:creationId xmlns:a16="http://schemas.microsoft.com/office/drawing/2014/main" id="{5A1E09EE-8D05-F738-022B-38C7603ECC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04438" y="6793051"/>
                      <a:ext cx="1849962" cy="1254446"/>
                      <a:chOff x="0" y="-38100"/>
                      <a:chExt cx="941463" cy="391539"/>
                    </a:xfrm>
                  </p:grpSpPr>
                  <p:sp>
                    <p:nvSpPr>
                      <p:cNvPr id="266" name="Freeform 48">
                        <a:extLst>
                          <a:ext uri="{FF2B5EF4-FFF2-40B4-BE49-F238E27FC236}">
                            <a16:creationId xmlns:a16="http://schemas.microsoft.com/office/drawing/2014/main" id="{D3CC5120-2582-5549-9F50-C73CCC9970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30844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 dirty="0">
                          <a:latin typeface="+mj-lt"/>
                        </a:endParaRPr>
                      </a:p>
                    </p:txBody>
                  </p:sp>
                  <p:sp>
                    <p:nvSpPr>
                      <p:cNvPr id="267" name="TextBox 49">
                        <a:extLst>
                          <a:ext uri="{FF2B5EF4-FFF2-40B4-BE49-F238E27FC236}">
                            <a16:creationId xmlns:a16="http://schemas.microsoft.com/office/drawing/2014/main" id="{86998A33-43A7-969F-9747-6770E82ECB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4" name="Group 38">
                      <a:extLst>
                        <a:ext uri="{FF2B5EF4-FFF2-40B4-BE49-F238E27FC236}">
                          <a16:creationId xmlns:a16="http://schemas.microsoft.com/office/drawing/2014/main" id="{043F60D0-11A6-0583-3429-264C38C815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19791" y="3534013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62" name="Freeform 39">
                        <a:extLst>
                          <a:ext uri="{FF2B5EF4-FFF2-40B4-BE49-F238E27FC236}">
                            <a16:creationId xmlns:a16="http://schemas.microsoft.com/office/drawing/2014/main" id="{E744A1CB-7178-32E2-4D79-111A1035A2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63" name="TextBox 40">
                        <a:extLst>
                          <a:ext uri="{FF2B5EF4-FFF2-40B4-BE49-F238E27FC236}">
                            <a16:creationId xmlns:a16="http://schemas.microsoft.com/office/drawing/2014/main" id="{CCAAB093-A1F9-42F6-BFEB-E2B82535528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5" name="Group 41">
                      <a:extLst>
                        <a:ext uri="{FF2B5EF4-FFF2-40B4-BE49-F238E27FC236}">
                          <a16:creationId xmlns:a16="http://schemas.microsoft.com/office/drawing/2014/main" id="{567EB498-E41D-B2AE-8F76-2C82ACCECD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19791" y="4653295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60" name="Freeform 42">
                        <a:extLst>
                          <a:ext uri="{FF2B5EF4-FFF2-40B4-BE49-F238E27FC236}">
                            <a16:creationId xmlns:a16="http://schemas.microsoft.com/office/drawing/2014/main" id="{BC4FE7E7-DD1D-C881-CCE2-5E0D0983CD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61" name="TextBox 43">
                        <a:extLst>
                          <a:ext uri="{FF2B5EF4-FFF2-40B4-BE49-F238E27FC236}">
                            <a16:creationId xmlns:a16="http://schemas.microsoft.com/office/drawing/2014/main" id="{C4641EC0-6648-52B9-668F-273BF9BD71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6" name="Group 44">
                      <a:extLst>
                        <a:ext uri="{FF2B5EF4-FFF2-40B4-BE49-F238E27FC236}">
                          <a16:creationId xmlns:a16="http://schemas.microsoft.com/office/drawing/2014/main" id="{D33E177F-3213-4F7B-EA8E-7FAE4785E8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19177" y="5650509"/>
                      <a:ext cx="1778501" cy="1155625"/>
                      <a:chOff x="-325" y="-38100"/>
                      <a:chExt cx="941788" cy="360695"/>
                    </a:xfrm>
                  </p:grpSpPr>
                  <p:sp>
                    <p:nvSpPr>
                      <p:cNvPr id="258" name="Freeform 45">
                        <a:extLst>
                          <a:ext uri="{FF2B5EF4-FFF2-40B4-BE49-F238E27FC236}">
                            <a16:creationId xmlns:a16="http://schemas.microsoft.com/office/drawing/2014/main" id="{F4D64F10-FD5A-9F81-F46D-2D124944EA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-979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59" name="TextBox 46">
                        <a:extLst>
                          <a:ext uri="{FF2B5EF4-FFF2-40B4-BE49-F238E27FC236}">
                            <a16:creationId xmlns:a16="http://schemas.microsoft.com/office/drawing/2014/main" id="{13474881-CA8E-B289-157F-8B77B7F95B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7" name="Group 47">
                      <a:extLst>
                        <a:ext uri="{FF2B5EF4-FFF2-40B4-BE49-F238E27FC236}">
                          <a16:creationId xmlns:a16="http://schemas.microsoft.com/office/drawing/2014/main" id="{A5ED71E9-4549-0F8D-6EEB-F314E3A2D3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19791" y="6891859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56" name="Freeform 48">
                        <a:extLst>
                          <a:ext uri="{FF2B5EF4-FFF2-40B4-BE49-F238E27FC236}">
                            <a16:creationId xmlns:a16="http://schemas.microsoft.com/office/drawing/2014/main" id="{5571B1AA-CFD1-4CC1-C9E4-29A600517D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57" name="TextBox 49">
                        <a:extLst>
                          <a:ext uri="{FF2B5EF4-FFF2-40B4-BE49-F238E27FC236}">
                            <a16:creationId xmlns:a16="http://schemas.microsoft.com/office/drawing/2014/main" id="{C56D1ACC-1787-7085-F442-2E8A8DAD2D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9" name="Group 38">
                      <a:extLst>
                        <a:ext uri="{FF2B5EF4-FFF2-40B4-BE49-F238E27FC236}">
                          <a16:creationId xmlns:a16="http://schemas.microsoft.com/office/drawing/2014/main" id="{33491AD5-0B4A-4A90-2430-91907F0F58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8505" y="3513383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52" name="Freeform 39">
                        <a:extLst>
                          <a:ext uri="{FF2B5EF4-FFF2-40B4-BE49-F238E27FC236}">
                            <a16:creationId xmlns:a16="http://schemas.microsoft.com/office/drawing/2014/main" id="{DF0A61B0-379E-FD85-9D3C-AC684F12E8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53" name="TextBox 40">
                        <a:extLst>
                          <a:ext uri="{FF2B5EF4-FFF2-40B4-BE49-F238E27FC236}">
                            <a16:creationId xmlns:a16="http://schemas.microsoft.com/office/drawing/2014/main" id="{8A002D3A-CFA4-FB20-AB98-E27C0ECC95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0" name="Group 41">
                      <a:extLst>
                        <a:ext uri="{FF2B5EF4-FFF2-40B4-BE49-F238E27FC236}">
                          <a16:creationId xmlns:a16="http://schemas.microsoft.com/office/drawing/2014/main" id="{BE1EE2CD-FF96-FCCE-80D5-C99DDD130D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8505" y="4632665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50" name="Freeform 42">
                        <a:extLst>
                          <a:ext uri="{FF2B5EF4-FFF2-40B4-BE49-F238E27FC236}">
                            <a16:creationId xmlns:a16="http://schemas.microsoft.com/office/drawing/2014/main" id="{549AADEE-DDEA-594D-104E-873602A869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51" name="TextBox 43">
                        <a:extLst>
                          <a:ext uri="{FF2B5EF4-FFF2-40B4-BE49-F238E27FC236}">
                            <a16:creationId xmlns:a16="http://schemas.microsoft.com/office/drawing/2014/main" id="{720F0D8A-4BA2-9267-848E-7311E3F3AE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1" name="Group 44">
                      <a:extLst>
                        <a:ext uri="{FF2B5EF4-FFF2-40B4-BE49-F238E27FC236}">
                          <a16:creationId xmlns:a16="http://schemas.microsoft.com/office/drawing/2014/main" id="{4200FF79-E2C9-4E9E-E415-AF7A798276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7891" y="5629879"/>
                      <a:ext cx="1778501" cy="1155625"/>
                      <a:chOff x="-325" y="-38100"/>
                      <a:chExt cx="941788" cy="360695"/>
                    </a:xfrm>
                  </p:grpSpPr>
                  <p:sp>
                    <p:nvSpPr>
                      <p:cNvPr id="248" name="Freeform 45">
                        <a:extLst>
                          <a:ext uri="{FF2B5EF4-FFF2-40B4-BE49-F238E27FC236}">
                            <a16:creationId xmlns:a16="http://schemas.microsoft.com/office/drawing/2014/main" id="{2E678B6B-EF42-29CB-BC95-26A05F3C5D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-112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49" name="TextBox 46">
                        <a:extLst>
                          <a:ext uri="{FF2B5EF4-FFF2-40B4-BE49-F238E27FC236}">
                            <a16:creationId xmlns:a16="http://schemas.microsoft.com/office/drawing/2014/main" id="{6BBC0CBD-08ED-EB82-08B9-7C0AB8DACF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2" name="Group 47">
                      <a:extLst>
                        <a:ext uri="{FF2B5EF4-FFF2-40B4-BE49-F238E27FC236}">
                          <a16:creationId xmlns:a16="http://schemas.microsoft.com/office/drawing/2014/main" id="{18D33EC4-28A7-1497-AF87-D9E3003426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8505" y="6749161"/>
                      <a:ext cx="1777887" cy="1298335"/>
                      <a:chOff x="0" y="-38100"/>
                      <a:chExt cx="941463" cy="405238"/>
                    </a:xfrm>
                  </p:grpSpPr>
                  <p:sp>
                    <p:nvSpPr>
                      <p:cNvPr id="246" name="Freeform 48">
                        <a:extLst>
                          <a:ext uri="{FF2B5EF4-FFF2-40B4-BE49-F238E27FC236}">
                            <a16:creationId xmlns:a16="http://schemas.microsoft.com/office/drawing/2014/main" id="{B61961F1-717C-25EF-8ED8-B8F06B6382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44543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47" name="TextBox 49">
                        <a:extLst>
                          <a:ext uri="{FF2B5EF4-FFF2-40B4-BE49-F238E27FC236}">
                            <a16:creationId xmlns:a16="http://schemas.microsoft.com/office/drawing/2014/main" id="{E2A3CBF1-FD50-F39A-2DC5-EDC1711358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sp>
                  <p:nvSpPr>
                    <p:cNvPr id="245" name="TextBox 4">
                      <a:extLst>
                        <a:ext uri="{FF2B5EF4-FFF2-40B4-BE49-F238E27FC236}">
                          <a16:creationId xmlns:a16="http://schemas.microsoft.com/office/drawing/2014/main" id="{71A56732-619E-2720-A15A-43469078D1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1692" y="2284885"/>
                      <a:ext cx="1777887" cy="1155625"/>
                    </a:xfrm>
                    <a:prstGeom prst="rect">
                      <a:avLst/>
                    </a:prstGeom>
                  </p:spPr>
                  <p:txBody>
                    <a:bodyPr lIns="101600" tIns="101600" rIns="101600" bIns="101600" rtlCol="0" anchor="ctr"/>
                    <a:lstStyle/>
                    <a:p>
                      <a:pPr algn="ctr">
                        <a:lnSpc>
                          <a:spcPts val="2932"/>
                        </a:lnSpc>
                      </a:pPr>
                      <a:r>
                        <a:rPr lang="en-US" sz="3300" spc="20">
                          <a:solidFill>
                            <a:srgbClr val="FFFFFF"/>
                          </a:solidFill>
                          <a:latin typeface="+mj-lt"/>
                          <a:ea typeface="Canva Sans 1"/>
                          <a:cs typeface="Canva Sans 1"/>
                          <a:sym typeface="Canva Sans 1"/>
                        </a:rPr>
                        <a:t>[16]</a:t>
                      </a:r>
                    </a:p>
                  </p:txBody>
                </p:sp>
                <p:grpSp>
                  <p:nvGrpSpPr>
                    <p:cNvPr id="94" name="Group 38">
                      <a:extLst>
                        <a:ext uri="{FF2B5EF4-FFF2-40B4-BE49-F238E27FC236}">
                          <a16:creationId xmlns:a16="http://schemas.microsoft.com/office/drawing/2014/main" id="{45B5161B-9415-AC22-4FB9-6BDF7B7D5E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2306" y="3529374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42" name="Freeform 39">
                        <a:extLst>
                          <a:ext uri="{FF2B5EF4-FFF2-40B4-BE49-F238E27FC236}">
                            <a16:creationId xmlns:a16="http://schemas.microsoft.com/office/drawing/2014/main" id="{ECC27805-0150-1DCF-AB8D-9C9853A041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43" name="TextBox 40">
                        <a:extLst>
                          <a:ext uri="{FF2B5EF4-FFF2-40B4-BE49-F238E27FC236}">
                            <a16:creationId xmlns:a16="http://schemas.microsoft.com/office/drawing/2014/main" id="{B04429C7-7FF6-F0AA-EFBE-0F4127EB1F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5" name="Group 41">
                      <a:extLst>
                        <a:ext uri="{FF2B5EF4-FFF2-40B4-BE49-F238E27FC236}">
                          <a16:creationId xmlns:a16="http://schemas.microsoft.com/office/drawing/2014/main" id="{A57C9E66-3252-551D-A578-8E40A17EE1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2306" y="4648656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40" name="Freeform 42">
                        <a:extLst>
                          <a:ext uri="{FF2B5EF4-FFF2-40B4-BE49-F238E27FC236}">
                            <a16:creationId xmlns:a16="http://schemas.microsoft.com/office/drawing/2014/main" id="{CECD8376-CDF1-D7F3-DC5D-B2B687AFED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41" name="TextBox 43">
                        <a:extLst>
                          <a:ext uri="{FF2B5EF4-FFF2-40B4-BE49-F238E27FC236}">
                            <a16:creationId xmlns:a16="http://schemas.microsoft.com/office/drawing/2014/main" id="{BED0C604-D824-E1C6-50B6-5EBDD6AF29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6" name="Group 44">
                      <a:extLst>
                        <a:ext uri="{FF2B5EF4-FFF2-40B4-BE49-F238E27FC236}">
                          <a16:creationId xmlns:a16="http://schemas.microsoft.com/office/drawing/2014/main" id="{88C99637-9105-5240-5753-327A24B2E1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1692" y="5645870"/>
                      <a:ext cx="1778501" cy="1201787"/>
                      <a:chOff x="-325" y="-38100"/>
                      <a:chExt cx="941788" cy="375103"/>
                    </a:xfrm>
                  </p:grpSpPr>
                  <p:sp>
                    <p:nvSpPr>
                      <p:cNvPr id="238" name="Freeform 45">
                        <a:extLst>
                          <a:ext uri="{FF2B5EF4-FFF2-40B4-BE49-F238E27FC236}">
                            <a16:creationId xmlns:a16="http://schemas.microsoft.com/office/drawing/2014/main" id="{B6AB3375-A6D3-A9BA-08F9-A97760F482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14408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39" name="TextBox 46">
                        <a:extLst>
                          <a:ext uri="{FF2B5EF4-FFF2-40B4-BE49-F238E27FC236}">
                            <a16:creationId xmlns:a16="http://schemas.microsoft.com/office/drawing/2014/main" id="{98CF5DF7-D2CD-F659-7F70-B4617CE699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7" name="Group 47">
                      <a:extLst>
                        <a:ext uri="{FF2B5EF4-FFF2-40B4-BE49-F238E27FC236}">
                          <a16:creationId xmlns:a16="http://schemas.microsoft.com/office/drawing/2014/main" id="{6FFDA971-67D9-4A70-2759-FADCF58DC7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1692" y="6765152"/>
                      <a:ext cx="1778501" cy="1282345"/>
                      <a:chOff x="-325" y="-38100"/>
                      <a:chExt cx="941788" cy="400247"/>
                    </a:xfrm>
                  </p:grpSpPr>
                  <p:sp>
                    <p:nvSpPr>
                      <p:cNvPr id="236" name="Freeform 48">
                        <a:extLst>
                          <a:ext uri="{FF2B5EF4-FFF2-40B4-BE49-F238E27FC236}">
                            <a16:creationId xmlns:a16="http://schemas.microsoft.com/office/drawing/2014/main" id="{74E132F7-A66C-C4D4-B9D5-60CFD40B66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39552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37" name="TextBox 49">
                        <a:extLst>
                          <a:ext uri="{FF2B5EF4-FFF2-40B4-BE49-F238E27FC236}">
                            <a16:creationId xmlns:a16="http://schemas.microsoft.com/office/drawing/2014/main" id="{BAA0A0C5-2C7F-8F91-23DA-749DCAFA91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sp>
                  <p:nvSpPr>
                    <p:cNvPr id="235" name="TextBox 4">
                      <a:extLst>
                        <a:ext uri="{FF2B5EF4-FFF2-40B4-BE49-F238E27FC236}">
                          <a16:creationId xmlns:a16="http://schemas.microsoft.com/office/drawing/2014/main" id="{94333125-E752-81C4-F172-D7BD8DA68E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76922" y="2298326"/>
                      <a:ext cx="1777887" cy="1155625"/>
                    </a:xfrm>
                    <a:prstGeom prst="rect">
                      <a:avLst/>
                    </a:prstGeom>
                  </p:spPr>
                  <p:txBody>
                    <a:bodyPr lIns="101600" tIns="101600" rIns="101600" bIns="101600" rtlCol="0" anchor="ctr"/>
                    <a:lstStyle/>
                    <a:p>
                      <a:pPr algn="ctr">
                        <a:lnSpc>
                          <a:spcPts val="2932"/>
                        </a:lnSpc>
                      </a:pPr>
                      <a:r>
                        <a:rPr lang="en-US" sz="3300" spc="20">
                          <a:solidFill>
                            <a:srgbClr val="FFFFFF"/>
                          </a:solidFill>
                          <a:latin typeface="+mj-lt"/>
                          <a:ea typeface="Canva Sans 1"/>
                          <a:cs typeface="Canva Sans 1"/>
                          <a:sym typeface="Canva Sans 1"/>
                        </a:rPr>
                        <a:t>[17]</a:t>
                      </a:r>
                    </a:p>
                  </p:txBody>
                </p:sp>
                <p:grpSp>
                  <p:nvGrpSpPr>
                    <p:cNvPr id="144" name="Group 38">
                      <a:extLst>
                        <a:ext uri="{FF2B5EF4-FFF2-40B4-BE49-F238E27FC236}">
                          <a16:creationId xmlns:a16="http://schemas.microsoft.com/office/drawing/2014/main" id="{4FD0A62C-2FFE-5A48-393D-A2E14E9C71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77536" y="3542815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32" name="Freeform 39">
                        <a:extLst>
                          <a:ext uri="{FF2B5EF4-FFF2-40B4-BE49-F238E27FC236}">
                            <a16:creationId xmlns:a16="http://schemas.microsoft.com/office/drawing/2014/main" id="{813DF960-E438-11A1-3FA3-38DD261841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33" name="TextBox 40">
                        <a:extLst>
                          <a:ext uri="{FF2B5EF4-FFF2-40B4-BE49-F238E27FC236}">
                            <a16:creationId xmlns:a16="http://schemas.microsoft.com/office/drawing/2014/main" id="{ED905DF8-8A23-026D-71A9-B4426135C7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160" name="Group 41">
                      <a:extLst>
                        <a:ext uri="{FF2B5EF4-FFF2-40B4-BE49-F238E27FC236}">
                          <a16:creationId xmlns:a16="http://schemas.microsoft.com/office/drawing/2014/main" id="{31CF5025-5EE0-7247-8B3F-A19D2E5574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77536" y="4662097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30" name="Freeform 42">
                        <a:extLst>
                          <a:ext uri="{FF2B5EF4-FFF2-40B4-BE49-F238E27FC236}">
                            <a16:creationId xmlns:a16="http://schemas.microsoft.com/office/drawing/2014/main" id="{D0B37C7C-7359-FAA8-253C-9F5293DB69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31" name="TextBox 43">
                        <a:extLst>
                          <a:ext uri="{FF2B5EF4-FFF2-40B4-BE49-F238E27FC236}">
                            <a16:creationId xmlns:a16="http://schemas.microsoft.com/office/drawing/2014/main" id="{689D544B-102F-3DB0-9C41-E4DADA079E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180" name="Group 44">
                      <a:extLst>
                        <a:ext uri="{FF2B5EF4-FFF2-40B4-BE49-F238E27FC236}">
                          <a16:creationId xmlns:a16="http://schemas.microsoft.com/office/drawing/2014/main" id="{6734EF8E-B2BE-23A0-5824-850A0C1B4A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76922" y="5659311"/>
                      <a:ext cx="1778501" cy="1222935"/>
                      <a:chOff x="-325" y="-38100"/>
                      <a:chExt cx="941788" cy="381704"/>
                    </a:xfrm>
                  </p:grpSpPr>
                  <p:sp>
                    <p:nvSpPr>
                      <p:cNvPr id="228" name="Freeform 45">
                        <a:extLst>
                          <a:ext uri="{FF2B5EF4-FFF2-40B4-BE49-F238E27FC236}">
                            <a16:creationId xmlns:a16="http://schemas.microsoft.com/office/drawing/2014/main" id="{B6A081D2-0954-8477-50C5-6DAC3E49DA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21009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9" name="TextBox 46">
                        <a:extLst>
                          <a:ext uri="{FF2B5EF4-FFF2-40B4-BE49-F238E27FC236}">
                            <a16:creationId xmlns:a16="http://schemas.microsoft.com/office/drawing/2014/main" id="{C6BAECDA-934C-FDBE-3B11-9E2D927EE6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04" name="Group 47">
                      <a:extLst>
                        <a:ext uri="{FF2B5EF4-FFF2-40B4-BE49-F238E27FC236}">
                          <a16:creationId xmlns:a16="http://schemas.microsoft.com/office/drawing/2014/main" id="{F6D6E8C9-6EC0-23E5-8850-047EA05FE9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77536" y="6778593"/>
                      <a:ext cx="1777887" cy="1268905"/>
                      <a:chOff x="0" y="-38100"/>
                      <a:chExt cx="941463" cy="396052"/>
                    </a:xfrm>
                  </p:grpSpPr>
                  <p:sp>
                    <p:nvSpPr>
                      <p:cNvPr id="226" name="Freeform 48">
                        <a:extLst>
                          <a:ext uri="{FF2B5EF4-FFF2-40B4-BE49-F238E27FC236}">
                            <a16:creationId xmlns:a16="http://schemas.microsoft.com/office/drawing/2014/main" id="{A6E93679-9B6C-F65D-79AB-65CC5AF243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35357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7" name="TextBox 49">
                        <a:extLst>
                          <a:ext uri="{FF2B5EF4-FFF2-40B4-BE49-F238E27FC236}">
                            <a16:creationId xmlns:a16="http://schemas.microsoft.com/office/drawing/2014/main" id="{EF0D40E1-DE5C-DF1D-AF01-3D521A2EF3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sp>
                  <p:nvSpPr>
                    <p:cNvPr id="205" name="Freeform 63">
                      <a:extLst>
                        <a:ext uri="{FF2B5EF4-FFF2-40B4-BE49-F238E27FC236}">
                          <a16:creationId xmlns:a16="http://schemas.microsoft.com/office/drawing/2014/main" id="{AF38F009-66BC-E0B1-280A-B320684F3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0124" y="4935145"/>
                      <a:ext cx="493615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  <p:sp>
                  <p:nvSpPr>
                    <p:cNvPr id="206" name="Freeform 63">
                      <a:extLst>
                        <a:ext uri="{FF2B5EF4-FFF2-40B4-BE49-F238E27FC236}">
                          <a16:creationId xmlns:a16="http://schemas.microsoft.com/office/drawing/2014/main" id="{1A5E1311-3178-AA06-491C-55C4E72C6D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0516" y="7171737"/>
                      <a:ext cx="489489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  <p:sp>
                  <p:nvSpPr>
                    <p:cNvPr id="207" name="Freeform 63">
                      <a:extLst>
                        <a:ext uri="{FF2B5EF4-FFF2-40B4-BE49-F238E27FC236}">
                          <a16:creationId xmlns:a16="http://schemas.microsoft.com/office/drawing/2014/main" id="{BF5C2F11-B12A-14E9-6E96-F30F8D8456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88740" y="6001741"/>
                      <a:ext cx="493615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  <p:sp>
                  <p:nvSpPr>
                    <p:cNvPr id="208" name="Freeform 63">
                      <a:extLst>
                        <a:ext uri="{FF2B5EF4-FFF2-40B4-BE49-F238E27FC236}">
                          <a16:creationId xmlns:a16="http://schemas.microsoft.com/office/drawing/2014/main" id="{6D0693AB-D522-B1E6-EFE1-AD21350221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42706" y="7166991"/>
                      <a:ext cx="463552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  <p:sp>
                  <p:nvSpPr>
                    <p:cNvPr id="209" name="TextBox 25">
                      <a:extLst>
                        <a:ext uri="{FF2B5EF4-FFF2-40B4-BE49-F238E27FC236}">
                          <a16:creationId xmlns:a16="http://schemas.microsoft.com/office/drawing/2014/main" id="{82C484FE-7963-9BE8-64C9-4ED31445D6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4561" y="7959102"/>
                      <a:ext cx="5117608" cy="1155625"/>
                    </a:xfrm>
                    <a:prstGeom prst="rect">
                      <a:avLst/>
                    </a:prstGeom>
                  </p:spPr>
                  <p:txBody>
                    <a:bodyPr lIns="101600" tIns="101600" rIns="101600" bIns="101600" rtlCol="0" anchor="ctr"/>
                    <a:lstStyle/>
                    <a:p>
                      <a:pPr marL="0" lvl="0" indent="0">
                        <a:lnSpc>
                          <a:spcPts val="2932"/>
                        </a:lnSpc>
                        <a:spcBef>
                          <a:spcPct val="0"/>
                        </a:spcBef>
                      </a:pPr>
                      <a:r>
                        <a:rPr lang="en-US" sz="3300" u="none" spc="20">
                          <a:solidFill>
                            <a:srgbClr val="000000"/>
                          </a:solidFill>
                          <a:latin typeface="+mj-lt"/>
                          <a:ea typeface="Canva Sans 1 Bold"/>
                          <a:cs typeface="Times New Roman" panose="02020603050405020304" pitchFamily="18" charset="0"/>
                          <a:sym typeface="Canva Sans 1 Bold"/>
                        </a:rPr>
                        <a:t>  Generate quiz using AI </a:t>
                      </a:r>
                    </a:p>
                  </p:txBody>
                </p:sp>
                <p:grpSp>
                  <p:nvGrpSpPr>
                    <p:cNvPr id="210" name="Group 47">
                      <a:extLst>
                        <a:ext uri="{FF2B5EF4-FFF2-40B4-BE49-F238E27FC236}">
                          <a16:creationId xmlns:a16="http://schemas.microsoft.com/office/drawing/2014/main" id="{8474033C-FF04-4CC5-C263-DB9A2DE1E4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19853" y="8009785"/>
                      <a:ext cx="1863774" cy="1202962"/>
                      <a:chOff x="-7029" y="-38100"/>
                      <a:chExt cx="948492" cy="375470"/>
                    </a:xfrm>
                  </p:grpSpPr>
                  <p:sp>
                    <p:nvSpPr>
                      <p:cNvPr id="224" name="Freeform 48">
                        <a:extLst>
                          <a:ext uri="{FF2B5EF4-FFF2-40B4-BE49-F238E27FC236}">
                            <a16:creationId xmlns:a16="http://schemas.microsoft.com/office/drawing/2014/main" id="{515B96AF-D827-E46C-1245-4A70BA986E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7029" y="14775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5" name="TextBox 49">
                        <a:extLst>
                          <a:ext uri="{FF2B5EF4-FFF2-40B4-BE49-F238E27FC236}">
                            <a16:creationId xmlns:a16="http://schemas.microsoft.com/office/drawing/2014/main" id="{2AA02427-E560-1324-7E50-2ED985D2D5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 dirty="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11" name="Group 47">
                      <a:extLst>
                        <a:ext uri="{FF2B5EF4-FFF2-40B4-BE49-F238E27FC236}">
                          <a16:creationId xmlns:a16="http://schemas.microsoft.com/office/drawing/2014/main" id="{2129BFBC-8707-F6DE-B997-EF91CC2668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9018" y="7986525"/>
                      <a:ext cx="1777887" cy="1226223"/>
                      <a:chOff x="0" y="-38100"/>
                      <a:chExt cx="941463" cy="382730"/>
                    </a:xfrm>
                  </p:grpSpPr>
                  <p:sp>
                    <p:nvSpPr>
                      <p:cNvPr id="222" name="Freeform 48">
                        <a:extLst>
                          <a:ext uri="{FF2B5EF4-FFF2-40B4-BE49-F238E27FC236}">
                            <a16:creationId xmlns:a16="http://schemas.microsoft.com/office/drawing/2014/main" id="{AE9D299F-8C0B-2BCF-81D6-33FBB51116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22035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3" name="TextBox 49">
                        <a:extLst>
                          <a:ext uri="{FF2B5EF4-FFF2-40B4-BE49-F238E27FC236}">
                            <a16:creationId xmlns:a16="http://schemas.microsoft.com/office/drawing/2014/main" id="{D95A37C9-E375-9F6B-0B5A-E03870E319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12" name="Group 47">
                      <a:extLst>
                        <a:ext uri="{FF2B5EF4-FFF2-40B4-BE49-F238E27FC236}">
                          <a16:creationId xmlns:a16="http://schemas.microsoft.com/office/drawing/2014/main" id="{87CC7FBA-A3F9-8D96-F146-29ED4B4F09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07732" y="7965895"/>
                      <a:ext cx="1777887" cy="1246856"/>
                      <a:chOff x="0" y="-38100"/>
                      <a:chExt cx="941463" cy="389170"/>
                    </a:xfrm>
                  </p:grpSpPr>
                  <p:sp>
                    <p:nvSpPr>
                      <p:cNvPr id="220" name="Freeform 48">
                        <a:extLst>
                          <a:ext uri="{FF2B5EF4-FFF2-40B4-BE49-F238E27FC236}">
                            <a16:creationId xmlns:a16="http://schemas.microsoft.com/office/drawing/2014/main" id="{00F5F449-C18D-7A4A-56A1-C28D0761D8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28475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1" name="TextBox 49">
                        <a:extLst>
                          <a:ext uri="{FF2B5EF4-FFF2-40B4-BE49-F238E27FC236}">
                            <a16:creationId xmlns:a16="http://schemas.microsoft.com/office/drawing/2014/main" id="{39678385-84F1-B4AA-4B19-1F6619A205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13" name="Group 47">
                      <a:extLst>
                        <a:ext uri="{FF2B5EF4-FFF2-40B4-BE49-F238E27FC236}">
                          <a16:creationId xmlns:a16="http://schemas.microsoft.com/office/drawing/2014/main" id="{AFDE5B49-549D-A2F8-1065-EBBC2899D1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401533" y="7981886"/>
                      <a:ext cx="1777887" cy="1230862"/>
                      <a:chOff x="0" y="-38100"/>
                      <a:chExt cx="941463" cy="384178"/>
                    </a:xfrm>
                  </p:grpSpPr>
                  <p:sp>
                    <p:nvSpPr>
                      <p:cNvPr id="218" name="Freeform 48">
                        <a:extLst>
                          <a:ext uri="{FF2B5EF4-FFF2-40B4-BE49-F238E27FC236}">
                            <a16:creationId xmlns:a16="http://schemas.microsoft.com/office/drawing/2014/main" id="{873EDDE3-7000-2F20-F748-C3E698C60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23483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19" name="TextBox 49">
                        <a:extLst>
                          <a:ext uri="{FF2B5EF4-FFF2-40B4-BE49-F238E27FC236}">
                            <a16:creationId xmlns:a16="http://schemas.microsoft.com/office/drawing/2014/main" id="{C21DDEBA-F127-38D4-CD5C-F8220EE415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14" name="Group 47">
                      <a:extLst>
                        <a:ext uri="{FF2B5EF4-FFF2-40B4-BE49-F238E27FC236}">
                          <a16:creationId xmlns:a16="http://schemas.microsoft.com/office/drawing/2014/main" id="{088E8F07-A6C0-7CCE-4E48-EE3B427384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46443" y="7995327"/>
                      <a:ext cx="1838207" cy="1217422"/>
                      <a:chOff x="-31942" y="-38100"/>
                      <a:chExt cx="973405" cy="379983"/>
                    </a:xfrm>
                  </p:grpSpPr>
                  <p:sp>
                    <p:nvSpPr>
                      <p:cNvPr id="216" name="Freeform 48">
                        <a:extLst>
                          <a:ext uri="{FF2B5EF4-FFF2-40B4-BE49-F238E27FC236}">
                            <a16:creationId xmlns:a16="http://schemas.microsoft.com/office/drawing/2014/main" id="{847D416A-06B1-8746-D61F-8110884097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942" y="19288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17" name="TextBox 49">
                        <a:extLst>
                          <a:ext uri="{FF2B5EF4-FFF2-40B4-BE49-F238E27FC236}">
                            <a16:creationId xmlns:a16="http://schemas.microsoft.com/office/drawing/2014/main" id="{D8F2E4FF-29DD-07A0-D9A7-54CEDE1861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sp>
                  <p:nvSpPr>
                    <p:cNvPr id="215" name="Freeform 63">
                      <a:extLst>
                        <a:ext uri="{FF2B5EF4-FFF2-40B4-BE49-F238E27FC236}">
                          <a16:creationId xmlns:a16="http://schemas.microsoft.com/office/drawing/2014/main" id="{3E8A87B5-290F-94EA-A45C-8C73F7E74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9743" y="8388471"/>
                      <a:ext cx="489489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</p:grpSp>
            </p:grpSp>
            <p:sp>
              <p:nvSpPr>
                <p:cNvPr id="41" name="Freeform 62">
                  <a:extLst>
                    <a:ext uri="{FF2B5EF4-FFF2-40B4-BE49-F238E27FC236}">
                      <a16:creationId xmlns:a16="http://schemas.microsoft.com/office/drawing/2014/main" id="{1CE6CF45-E117-F3AE-80C2-EFF9C5D1DEDD}"/>
                    </a:ext>
                  </a:extLst>
                </p:cNvPr>
                <p:cNvSpPr/>
                <p:nvPr/>
              </p:nvSpPr>
              <p:spPr>
                <a:xfrm>
                  <a:off x="7010264" y="3806621"/>
                  <a:ext cx="557893" cy="545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06" h="545654">
                      <a:moveTo>
                        <a:pt x="0" y="0"/>
                      </a:moveTo>
                      <a:lnTo>
                        <a:pt x="707806" y="0"/>
                      </a:lnTo>
                      <a:lnTo>
                        <a:pt x="707806" y="545654"/>
                      </a:lnTo>
                      <a:lnTo>
                        <a:pt x="0" y="5456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2" name="Freeform 63">
                  <a:extLst>
                    <a:ext uri="{FF2B5EF4-FFF2-40B4-BE49-F238E27FC236}">
                      <a16:creationId xmlns:a16="http://schemas.microsoft.com/office/drawing/2014/main" id="{D03AD375-FF2A-1982-FB4E-196A62AF8E61}"/>
                    </a:ext>
                  </a:extLst>
                </p:cNvPr>
                <p:cNvSpPr/>
                <p:nvPr/>
              </p:nvSpPr>
              <p:spPr>
                <a:xfrm>
                  <a:off x="9046370" y="6008310"/>
                  <a:ext cx="463552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3" name="Freeform 63">
                  <a:extLst>
                    <a:ext uri="{FF2B5EF4-FFF2-40B4-BE49-F238E27FC236}">
                      <a16:creationId xmlns:a16="http://schemas.microsoft.com/office/drawing/2014/main" id="{4B512883-E98C-7868-F266-511C31428E1D}"/>
                    </a:ext>
                  </a:extLst>
                </p:cNvPr>
                <p:cNvSpPr/>
                <p:nvPr/>
              </p:nvSpPr>
              <p:spPr>
                <a:xfrm>
                  <a:off x="12877801" y="4880644"/>
                  <a:ext cx="50980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4" name="Freeform 63">
                  <a:extLst>
                    <a:ext uri="{FF2B5EF4-FFF2-40B4-BE49-F238E27FC236}">
                      <a16:creationId xmlns:a16="http://schemas.microsoft.com/office/drawing/2014/main" id="{A9D43967-D173-888C-1D79-B74D47C18BF3}"/>
                    </a:ext>
                  </a:extLst>
                </p:cNvPr>
                <p:cNvSpPr/>
                <p:nvPr/>
              </p:nvSpPr>
              <p:spPr>
                <a:xfrm>
                  <a:off x="12877801" y="3760059"/>
                  <a:ext cx="50980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5" name="Freeform 63">
                  <a:extLst>
                    <a:ext uri="{FF2B5EF4-FFF2-40B4-BE49-F238E27FC236}">
                      <a16:creationId xmlns:a16="http://schemas.microsoft.com/office/drawing/2014/main" id="{5F6553A8-258D-A38A-DDDF-522E057D9D6C}"/>
                    </a:ext>
                  </a:extLst>
                </p:cNvPr>
                <p:cNvSpPr/>
                <p:nvPr/>
              </p:nvSpPr>
              <p:spPr>
                <a:xfrm>
                  <a:off x="9046370" y="3797856"/>
                  <a:ext cx="463552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6" name="Freeform 63">
                  <a:extLst>
                    <a:ext uri="{FF2B5EF4-FFF2-40B4-BE49-F238E27FC236}">
                      <a16:creationId xmlns:a16="http://schemas.microsoft.com/office/drawing/2014/main" id="{35623A31-732D-7E65-C3E1-ABB586E8E8B5}"/>
                    </a:ext>
                  </a:extLst>
                </p:cNvPr>
                <p:cNvSpPr/>
                <p:nvPr/>
              </p:nvSpPr>
              <p:spPr>
                <a:xfrm>
                  <a:off x="7044466" y="4930071"/>
                  <a:ext cx="48948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7" name="Freeform 62">
                  <a:extLst>
                    <a:ext uri="{FF2B5EF4-FFF2-40B4-BE49-F238E27FC236}">
                      <a16:creationId xmlns:a16="http://schemas.microsoft.com/office/drawing/2014/main" id="{BBB593E3-729B-67F1-5424-EC556D3FD2F3}"/>
                    </a:ext>
                  </a:extLst>
                </p:cNvPr>
                <p:cNvSpPr/>
                <p:nvPr/>
              </p:nvSpPr>
              <p:spPr>
                <a:xfrm>
                  <a:off x="14914976" y="3857363"/>
                  <a:ext cx="566333" cy="450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06" h="545654">
                      <a:moveTo>
                        <a:pt x="0" y="0"/>
                      </a:moveTo>
                      <a:lnTo>
                        <a:pt x="707806" y="0"/>
                      </a:lnTo>
                      <a:lnTo>
                        <a:pt x="707806" y="545654"/>
                      </a:lnTo>
                      <a:lnTo>
                        <a:pt x="0" y="5456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8" name="Freeform 62">
                  <a:extLst>
                    <a:ext uri="{FF2B5EF4-FFF2-40B4-BE49-F238E27FC236}">
                      <a16:creationId xmlns:a16="http://schemas.microsoft.com/office/drawing/2014/main" id="{4ABB8171-E0C6-DD0E-248E-8866FD062763}"/>
                    </a:ext>
                  </a:extLst>
                </p:cNvPr>
                <p:cNvSpPr/>
                <p:nvPr/>
              </p:nvSpPr>
              <p:spPr>
                <a:xfrm>
                  <a:off x="14919566" y="4924584"/>
                  <a:ext cx="561742" cy="478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06" h="545654">
                      <a:moveTo>
                        <a:pt x="0" y="0"/>
                      </a:moveTo>
                      <a:lnTo>
                        <a:pt x="707806" y="0"/>
                      </a:lnTo>
                      <a:lnTo>
                        <a:pt x="707806" y="545654"/>
                      </a:lnTo>
                      <a:lnTo>
                        <a:pt x="0" y="5456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9" name="Freeform 63">
                  <a:extLst>
                    <a:ext uri="{FF2B5EF4-FFF2-40B4-BE49-F238E27FC236}">
                      <a16:creationId xmlns:a16="http://schemas.microsoft.com/office/drawing/2014/main" id="{A87CAF32-7E51-93AD-60F0-EC377CFD25DE}"/>
                    </a:ext>
                  </a:extLst>
                </p:cNvPr>
                <p:cNvSpPr/>
                <p:nvPr/>
              </p:nvSpPr>
              <p:spPr>
                <a:xfrm>
                  <a:off x="9046370" y="4924585"/>
                  <a:ext cx="463552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51" name="Freeform 63">
                  <a:extLst>
                    <a:ext uri="{FF2B5EF4-FFF2-40B4-BE49-F238E27FC236}">
                      <a16:creationId xmlns:a16="http://schemas.microsoft.com/office/drawing/2014/main" id="{7A32920D-919A-24AB-946A-4AEF8F5E1B6A}"/>
                    </a:ext>
                  </a:extLst>
                </p:cNvPr>
                <p:cNvSpPr/>
                <p:nvPr/>
              </p:nvSpPr>
              <p:spPr>
                <a:xfrm>
                  <a:off x="7044466" y="5984002"/>
                  <a:ext cx="48948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52" name="Freeform 63">
                  <a:extLst>
                    <a:ext uri="{FF2B5EF4-FFF2-40B4-BE49-F238E27FC236}">
                      <a16:creationId xmlns:a16="http://schemas.microsoft.com/office/drawing/2014/main" id="{CEA6838D-DC57-F49C-9AC1-F427A5F169FD}"/>
                    </a:ext>
                  </a:extLst>
                </p:cNvPr>
                <p:cNvSpPr/>
                <p:nvPr/>
              </p:nvSpPr>
              <p:spPr>
                <a:xfrm>
                  <a:off x="12955354" y="7233484"/>
                  <a:ext cx="50980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53" name="Freeform 63">
                  <a:extLst>
                    <a:ext uri="{FF2B5EF4-FFF2-40B4-BE49-F238E27FC236}">
                      <a16:creationId xmlns:a16="http://schemas.microsoft.com/office/drawing/2014/main" id="{98686BE0-192F-B7C4-BD59-25D1B673F011}"/>
                    </a:ext>
                  </a:extLst>
                </p:cNvPr>
                <p:cNvSpPr/>
                <p:nvPr/>
              </p:nvSpPr>
              <p:spPr>
                <a:xfrm>
                  <a:off x="12955354" y="5996789"/>
                  <a:ext cx="50980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54" name="Freeform 63">
                  <a:extLst>
                    <a:ext uri="{FF2B5EF4-FFF2-40B4-BE49-F238E27FC236}">
                      <a16:creationId xmlns:a16="http://schemas.microsoft.com/office/drawing/2014/main" id="{626B5AF1-364E-69B3-E83C-74A6FF29D880}"/>
                    </a:ext>
                  </a:extLst>
                </p:cNvPr>
                <p:cNvSpPr/>
                <p:nvPr/>
              </p:nvSpPr>
              <p:spPr>
                <a:xfrm>
                  <a:off x="10950124" y="3797856"/>
                  <a:ext cx="493615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</p:grp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1474BC49-D55A-3C11-4016-7F43D524D0EE}"/>
                  </a:ext>
                </a:extLst>
              </p:cNvPr>
              <p:cNvSpPr/>
              <p:nvPr/>
            </p:nvSpPr>
            <p:spPr>
              <a:xfrm>
                <a:off x="14830524" y="5442536"/>
                <a:ext cx="581386" cy="469914"/>
              </a:xfrm>
              <a:custGeom>
                <a:avLst/>
                <a:gdLst/>
                <a:ahLst/>
                <a:cxnLst/>
                <a:rect l="l" t="t" r="r" b="b"/>
                <a:pathLst>
                  <a:path w="707806" h="545654">
                    <a:moveTo>
                      <a:pt x="0" y="0"/>
                    </a:moveTo>
                    <a:lnTo>
                      <a:pt x="707806" y="0"/>
                    </a:lnTo>
                    <a:lnTo>
                      <a:pt x="707806" y="545654"/>
                    </a:lnTo>
                    <a:lnTo>
                      <a:pt x="0" y="5456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</p:grp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EAF96CE0-491C-3BA4-8815-67822A3FC47F}"/>
                </a:ext>
              </a:extLst>
            </p:cNvPr>
            <p:cNvSpPr/>
            <p:nvPr/>
          </p:nvSpPr>
          <p:spPr>
            <a:xfrm>
              <a:off x="10891273" y="6466285"/>
              <a:ext cx="562595" cy="545654"/>
            </a:xfrm>
            <a:custGeom>
              <a:avLst/>
              <a:gdLst/>
              <a:ahLst/>
              <a:cxnLst/>
              <a:rect l="l" t="t" r="r" b="b"/>
              <a:pathLst>
                <a:path w="707806" h="545654">
                  <a:moveTo>
                    <a:pt x="0" y="0"/>
                  </a:moveTo>
                  <a:lnTo>
                    <a:pt x="707806" y="0"/>
                  </a:lnTo>
                  <a:lnTo>
                    <a:pt x="707806" y="545654"/>
                  </a:lnTo>
                  <a:lnTo>
                    <a:pt x="0" y="545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3300">
                <a:latin typeface="+mj-lt"/>
              </a:endParaRPr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2E0F167F-8878-51AC-59AA-6BCC1B073C5E}"/>
                </a:ext>
              </a:extLst>
            </p:cNvPr>
            <p:cNvSpPr/>
            <p:nvPr/>
          </p:nvSpPr>
          <p:spPr>
            <a:xfrm>
              <a:off x="8958254" y="7685386"/>
              <a:ext cx="463552" cy="589194"/>
            </a:xfrm>
            <a:custGeom>
              <a:avLst/>
              <a:gdLst/>
              <a:ahLst/>
              <a:cxnLst/>
              <a:rect l="l" t="t" r="r" b="b"/>
              <a:pathLst>
                <a:path w="621022" h="589195">
                  <a:moveTo>
                    <a:pt x="0" y="0"/>
                  </a:moveTo>
                  <a:lnTo>
                    <a:pt x="621022" y="0"/>
                  </a:lnTo>
                  <a:lnTo>
                    <a:pt x="621022" y="589195"/>
                  </a:lnTo>
                  <a:lnTo>
                    <a:pt x="0" y="58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 sz="3300">
                <a:latin typeface="+mj-lt"/>
              </a:endParaRPr>
            </a:p>
          </p:txBody>
        </p:sp>
        <p:sp>
          <p:nvSpPr>
            <p:cNvPr id="36" name="Freeform 63">
              <a:extLst>
                <a:ext uri="{FF2B5EF4-FFF2-40B4-BE49-F238E27FC236}">
                  <a16:creationId xmlns:a16="http://schemas.microsoft.com/office/drawing/2014/main" id="{E7F42AA6-0887-B8EB-F421-4EDA52E83E66}"/>
                </a:ext>
              </a:extLst>
            </p:cNvPr>
            <p:cNvSpPr/>
            <p:nvPr/>
          </p:nvSpPr>
          <p:spPr>
            <a:xfrm>
              <a:off x="10869556" y="7615977"/>
              <a:ext cx="493615" cy="589194"/>
            </a:xfrm>
            <a:custGeom>
              <a:avLst/>
              <a:gdLst/>
              <a:ahLst/>
              <a:cxnLst/>
              <a:rect l="l" t="t" r="r" b="b"/>
              <a:pathLst>
                <a:path w="621022" h="589195">
                  <a:moveTo>
                    <a:pt x="0" y="0"/>
                  </a:moveTo>
                  <a:lnTo>
                    <a:pt x="621022" y="0"/>
                  </a:lnTo>
                  <a:lnTo>
                    <a:pt x="621022" y="589195"/>
                  </a:lnTo>
                  <a:lnTo>
                    <a:pt x="0" y="58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 sz="3300">
                <a:latin typeface="+mj-lt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DE17AB1A-16C7-CE6F-3AE3-0713E2B29AEF}"/>
                </a:ext>
              </a:extLst>
            </p:cNvPr>
            <p:cNvSpPr/>
            <p:nvPr/>
          </p:nvSpPr>
          <p:spPr>
            <a:xfrm>
              <a:off x="14878472" y="7685386"/>
              <a:ext cx="621486" cy="507580"/>
            </a:xfrm>
            <a:custGeom>
              <a:avLst/>
              <a:gdLst/>
              <a:ahLst/>
              <a:cxnLst/>
              <a:rect l="l" t="t" r="r" b="b"/>
              <a:pathLst>
                <a:path w="707806" h="545654">
                  <a:moveTo>
                    <a:pt x="0" y="0"/>
                  </a:moveTo>
                  <a:lnTo>
                    <a:pt x="707806" y="0"/>
                  </a:lnTo>
                  <a:lnTo>
                    <a:pt x="707806" y="545654"/>
                  </a:lnTo>
                  <a:lnTo>
                    <a:pt x="0" y="545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3300">
                <a:latin typeface="+mj-lt"/>
              </a:endParaRPr>
            </a:p>
          </p:txBody>
        </p:sp>
      </p:grp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B7D27A4D-4EAD-70A5-5FBF-922657285EB5}"/>
              </a:ext>
            </a:extLst>
          </p:cNvPr>
          <p:cNvSpPr txBox="1"/>
          <p:nvPr/>
        </p:nvSpPr>
        <p:spPr>
          <a:xfrm>
            <a:off x="908124" y="7723155"/>
            <a:ext cx="12757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[27] Jan. 2015</a:t>
            </a:r>
            <a:r>
              <a:rPr lang="en-US" sz="1600" u="sng" kern="1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“Need Analysis for Down Syndrome Children to Develop a Learning Material on Numbers with the Aid of Multimedia Technology,” </a:t>
            </a:r>
          </a:p>
          <a:p>
            <a:r>
              <a:rPr lang="en-US" sz="16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[28] 2021</a:t>
            </a:r>
            <a:r>
              <a:rPr lang="en-US" sz="1600" kern="1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“Chapter Four - The emergence of fine motor skills in children with Down syndrome”</a:t>
            </a:r>
            <a:endParaRPr lang="en-US" sz="1600" b="1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 kern="0">
                <a:latin typeface="+mj-lt"/>
                <a:cs typeface="Times New Roman" panose="02020603050405020304" pitchFamily="18" charset="0"/>
              </a:rPr>
              <a:t>[29]2022, </a:t>
            </a:r>
            <a:r>
              <a:rPr lang="en-US" sz="1600" b="1" kern="0">
                <a:latin typeface="+mj-lt"/>
                <a:cs typeface="Times New Roman" panose="02020603050405020304" pitchFamily="18" charset="0"/>
              </a:rPr>
              <a:t>"E-Learning Education System For Children With Down Syndrome”</a:t>
            </a:r>
          </a:p>
          <a:p>
            <a:r>
              <a:rPr lang="en-US" sz="1600" kern="0">
                <a:latin typeface="+mj-lt"/>
                <a:cs typeface="Times New Roman" panose="02020603050405020304" pitchFamily="18" charset="0"/>
              </a:rPr>
              <a:t>[30]2023, </a:t>
            </a:r>
            <a:r>
              <a:rPr lang="en-US" sz="1600" b="1" kern="0">
                <a:latin typeface="+mj-lt"/>
                <a:cs typeface="Times New Roman" panose="02020603050405020304" pitchFamily="18" charset="0"/>
              </a:rPr>
              <a:t>"Beyond Question Shuffling: Randomization Techniques in Programming Assessment" </a:t>
            </a:r>
            <a:endParaRPr lang="en-US" sz="1600" b="1" u="sng" kern="0">
              <a:latin typeface="+mj-lt"/>
              <a:cs typeface="Times New Roman" panose="02020603050405020304" pitchFamily="18" charset="0"/>
            </a:endParaRPr>
          </a:p>
          <a:p>
            <a:endParaRPr lang="en-US" sz="1600" i="1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160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3D325-3C30-08D7-06FB-363AFD7B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76872" y="983686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+mj-lt"/>
              </a:rPr>
              <a:pPr/>
              <a:t>78</a:t>
            </a:fld>
            <a:endParaRPr lang="en-US" sz="2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CB846064-785E-BFFA-73C9-1492D5339FBA}"/>
              </a:ext>
            </a:extLst>
          </p:cNvPr>
          <p:cNvSpPr/>
          <p:nvPr/>
        </p:nvSpPr>
        <p:spPr>
          <a:xfrm>
            <a:off x="15352432" y="1764247"/>
            <a:ext cx="1987181" cy="940853"/>
          </a:xfrm>
          <a:custGeom>
            <a:avLst/>
            <a:gdLst/>
            <a:ahLst/>
            <a:cxnLst/>
            <a:rect l="l" t="t" r="r" b="b"/>
            <a:pathLst>
              <a:path w="538260" h="416509">
                <a:moveTo>
                  <a:pt x="28983" y="0"/>
                </a:moveTo>
                <a:lnTo>
                  <a:pt x="509277" y="0"/>
                </a:lnTo>
                <a:cubicBezTo>
                  <a:pt x="525284" y="0"/>
                  <a:pt x="538260" y="12976"/>
                  <a:pt x="538260" y="28983"/>
                </a:cubicBezTo>
                <a:lnTo>
                  <a:pt x="538260" y="387526"/>
                </a:lnTo>
                <a:cubicBezTo>
                  <a:pt x="538260" y="403533"/>
                  <a:pt x="525284" y="416509"/>
                  <a:pt x="509277" y="416509"/>
                </a:cubicBezTo>
                <a:lnTo>
                  <a:pt x="28983" y="416509"/>
                </a:lnTo>
                <a:cubicBezTo>
                  <a:pt x="21296" y="416509"/>
                  <a:pt x="13924" y="413455"/>
                  <a:pt x="8489" y="408020"/>
                </a:cubicBezTo>
                <a:cubicBezTo>
                  <a:pt x="3054" y="402585"/>
                  <a:pt x="0" y="395213"/>
                  <a:pt x="0" y="387526"/>
                </a:cubicBezTo>
                <a:lnTo>
                  <a:pt x="0" y="28983"/>
                </a:lnTo>
                <a:cubicBezTo>
                  <a:pt x="0" y="12976"/>
                  <a:pt x="12976" y="0"/>
                  <a:pt x="28983" y="0"/>
                </a:cubicBezTo>
                <a:close/>
              </a:path>
            </a:pathLst>
          </a:custGeom>
          <a:gradFill rotWithShape="1">
            <a:gsLst>
              <a:gs pos="58700">
                <a:schemeClr val="bg1"/>
              </a:gs>
              <a:gs pos="0">
                <a:srgbClr val="000000">
                  <a:alpha val="100000"/>
                </a:srgbClr>
              </a:gs>
              <a:gs pos="100000">
                <a:srgbClr val="06049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6" name="Group 89">
            <a:extLst>
              <a:ext uri="{FF2B5EF4-FFF2-40B4-BE49-F238E27FC236}">
                <a16:creationId xmlns:a16="http://schemas.microsoft.com/office/drawing/2014/main" id="{86E847F6-C79B-21B2-5C6E-9F9CD9D956DA}"/>
              </a:ext>
            </a:extLst>
          </p:cNvPr>
          <p:cNvGrpSpPr/>
          <p:nvPr/>
        </p:nvGrpSpPr>
        <p:grpSpPr>
          <a:xfrm>
            <a:off x="13245460" y="1790700"/>
            <a:ext cx="1910922" cy="961782"/>
            <a:chOff x="0" y="0"/>
            <a:chExt cx="538260" cy="416509"/>
          </a:xfrm>
        </p:grpSpPr>
        <p:sp>
          <p:nvSpPr>
            <p:cNvPr id="7" name="Freeform 90">
              <a:extLst>
                <a:ext uri="{FF2B5EF4-FFF2-40B4-BE49-F238E27FC236}">
                  <a16:creationId xmlns:a16="http://schemas.microsoft.com/office/drawing/2014/main" id="{38278C44-1001-D959-9E3A-2CA2FF17286C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" name="TextBox 91">
              <a:extLst>
                <a:ext uri="{FF2B5EF4-FFF2-40B4-BE49-F238E27FC236}">
                  <a16:creationId xmlns:a16="http://schemas.microsoft.com/office/drawing/2014/main" id="{DB6FAFC1-4366-CD48-3D5C-207BFF68EC8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[30]</a:t>
              </a:r>
            </a:p>
          </p:txBody>
        </p:sp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87A1C592-4DE9-3BB6-4457-2980BB58987A}"/>
              </a:ext>
            </a:extLst>
          </p:cNvPr>
          <p:cNvGrpSpPr/>
          <p:nvPr/>
        </p:nvGrpSpPr>
        <p:grpSpPr>
          <a:xfrm>
            <a:off x="8839640" y="1714500"/>
            <a:ext cx="1943569" cy="1009571"/>
            <a:chOff x="-635132" y="-6620"/>
            <a:chExt cx="538260" cy="454609"/>
          </a:xfrm>
        </p:grpSpPr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5C4E67E7-0252-EB90-E7AA-B8E2DF76ACE5}"/>
                </a:ext>
              </a:extLst>
            </p:cNvPr>
            <p:cNvSpPr/>
            <p:nvPr/>
          </p:nvSpPr>
          <p:spPr>
            <a:xfrm>
              <a:off x="-635132" y="3148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2" name="TextBox 40">
              <a:extLst>
                <a:ext uri="{FF2B5EF4-FFF2-40B4-BE49-F238E27FC236}">
                  <a16:creationId xmlns:a16="http://schemas.microsoft.com/office/drawing/2014/main" id="{ACB51186-FF83-A4F6-A28A-AAF0B9DA0F87}"/>
                </a:ext>
              </a:extLst>
            </p:cNvPr>
            <p:cNvSpPr txBox="1"/>
            <p:nvPr/>
          </p:nvSpPr>
          <p:spPr>
            <a:xfrm>
              <a:off x="-635132" y="-662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[28]</a:t>
              </a:r>
            </a:p>
          </p:txBody>
        </p:sp>
      </p:grpSp>
      <p:grpSp>
        <p:nvGrpSpPr>
          <p:cNvPr id="13" name="Group 89">
            <a:extLst>
              <a:ext uri="{FF2B5EF4-FFF2-40B4-BE49-F238E27FC236}">
                <a16:creationId xmlns:a16="http://schemas.microsoft.com/office/drawing/2014/main" id="{8D476176-DA96-A360-0621-95B658114A47}"/>
              </a:ext>
            </a:extLst>
          </p:cNvPr>
          <p:cNvGrpSpPr/>
          <p:nvPr/>
        </p:nvGrpSpPr>
        <p:grpSpPr>
          <a:xfrm>
            <a:off x="11000511" y="1790700"/>
            <a:ext cx="2029714" cy="924961"/>
            <a:chOff x="0" y="0"/>
            <a:chExt cx="538260" cy="416509"/>
          </a:xfrm>
        </p:grpSpPr>
        <p:sp>
          <p:nvSpPr>
            <p:cNvPr id="14" name="Freeform 90">
              <a:extLst>
                <a:ext uri="{FF2B5EF4-FFF2-40B4-BE49-F238E27FC236}">
                  <a16:creationId xmlns:a16="http://schemas.microsoft.com/office/drawing/2014/main" id="{576EC19E-C146-AB17-0A60-37247E133CA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" name="TextBox 91">
              <a:extLst>
                <a:ext uri="{FF2B5EF4-FFF2-40B4-BE49-F238E27FC236}">
                  <a16:creationId xmlns:a16="http://schemas.microsoft.com/office/drawing/2014/main" id="{CB9B45B0-31B6-9008-E965-59BDFBA1B5C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[29]</a:t>
              </a:r>
            </a:p>
          </p:txBody>
        </p:sp>
      </p:grpSp>
      <p:grpSp>
        <p:nvGrpSpPr>
          <p:cNvPr id="16" name="Group 116">
            <a:extLst>
              <a:ext uri="{FF2B5EF4-FFF2-40B4-BE49-F238E27FC236}">
                <a16:creationId xmlns:a16="http://schemas.microsoft.com/office/drawing/2014/main" id="{0EC2B45C-C387-BF59-6195-6B1240A8915E}"/>
              </a:ext>
            </a:extLst>
          </p:cNvPr>
          <p:cNvGrpSpPr/>
          <p:nvPr/>
        </p:nvGrpSpPr>
        <p:grpSpPr>
          <a:xfrm>
            <a:off x="6687051" y="1790700"/>
            <a:ext cx="2022324" cy="924961"/>
            <a:chOff x="0" y="0"/>
            <a:chExt cx="538260" cy="416509"/>
          </a:xfrm>
        </p:grpSpPr>
        <p:sp>
          <p:nvSpPr>
            <p:cNvPr id="17" name="Freeform 117">
              <a:extLst>
                <a:ext uri="{FF2B5EF4-FFF2-40B4-BE49-F238E27FC236}">
                  <a16:creationId xmlns:a16="http://schemas.microsoft.com/office/drawing/2014/main" id="{19061070-3176-4D10-84CE-33CC360245B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8" name="TextBox 118">
              <a:extLst>
                <a:ext uri="{FF2B5EF4-FFF2-40B4-BE49-F238E27FC236}">
                  <a16:creationId xmlns:a16="http://schemas.microsoft.com/office/drawing/2014/main" id="{4D69B3BD-98A4-BD50-DB25-C566A1928B7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[27]</a:t>
              </a:r>
            </a:p>
          </p:txBody>
        </p:sp>
      </p:grpSp>
      <p:pic>
        <p:nvPicPr>
          <p:cNvPr id="19" name="Picture 1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CE175E7-DED5-62DE-AFED-4B5390BE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431" y="1826814"/>
            <a:ext cx="1987182" cy="721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Freeform 62">
            <a:extLst>
              <a:ext uri="{FF2B5EF4-FFF2-40B4-BE49-F238E27FC236}">
                <a16:creationId xmlns:a16="http://schemas.microsoft.com/office/drawing/2014/main" id="{776AC2A6-5194-CDA5-AAEA-C055E9E49E25}"/>
              </a:ext>
            </a:extLst>
          </p:cNvPr>
          <p:cNvSpPr/>
          <p:nvPr/>
        </p:nvSpPr>
        <p:spPr>
          <a:xfrm>
            <a:off x="16096908" y="5747042"/>
            <a:ext cx="635565" cy="368753"/>
          </a:xfrm>
          <a:custGeom>
            <a:avLst/>
            <a:gdLst/>
            <a:ahLst/>
            <a:cxnLst/>
            <a:rect l="l" t="t" r="r" b="b"/>
            <a:pathLst>
              <a:path w="707806" h="545654">
                <a:moveTo>
                  <a:pt x="0" y="0"/>
                </a:moveTo>
                <a:lnTo>
                  <a:pt x="707806" y="0"/>
                </a:lnTo>
                <a:lnTo>
                  <a:pt x="707806" y="545654"/>
                </a:lnTo>
                <a:lnTo>
                  <a:pt x="0" y="545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300" dirty="0">
              <a:latin typeface="+mj-l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B43F8A6-A2E6-6DD5-F66F-A5CE72C02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717" y="1609910"/>
            <a:ext cx="1344275" cy="147619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1C194E8-4056-05F5-57ED-E43BB698B14E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889B85AB-6AAF-A1D3-0B82-2489839364D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0250E13-4A9A-440C-E16F-281A5D4A4C5B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0BEB69-B394-ED0A-F4A6-63804AC3F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3CC4EF5-8319-E8BF-3180-ACC9413CF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/>
          <a:stretch/>
        </p:blipFill>
        <p:spPr>
          <a:xfrm>
            <a:off x="1865030" y="5201279"/>
            <a:ext cx="2412269" cy="252722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Technologies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2C1684-5294-7837-A648-4871E254D385}"/>
              </a:ext>
            </a:extLst>
          </p:cNvPr>
          <p:cNvGrpSpPr/>
          <p:nvPr/>
        </p:nvGrpSpPr>
        <p:grpSpPr>
          <a:xfrm>
            <a:off x="3412247" y="2184180"/>
            <a:ext cx="10025812" cy="6803215"/>
            <a:chOff x="4829026" y="2184180"/>
            <a:chExt cx="10025812" cy="680321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B4877B-AE8E-B440-1A13-20C9109D4D1E}"/>
                </a:ext>
              </a:extLst>
            </p:cNvPr>
            <p:cNvSpPr/>
            <p:nvPr/>
          </p:nvSpPr>
          <p:spPr>
            <a:xfrm>
              <a:off x="12769267" y="3666565"/>
              <a:ext cx="2085571" cy="2397208"/>
            </a:xfrm>
            <a:custGeom>
              <a:avLst/>
              <a:gdLst>
                <a:gd name="connsiteX0" fmla="*/ 0 w 2397207"/>
                <a:gd name="connsiteY0" fmla="*/ 1042785 h 2085570"/>
                <a:gd name="connsiteX1" fmla="*/ 521393 w 2397207"/>
                <a:gd name="connsiteY1" fmla="*/ 0 h 2085570"/>
                <a:gd name="connsiteX2" fmla="*/ 1875815 w 2397207"/>
                <a:gd name="connsiteY2" fmla="*/ 0 h 2085570"/>
                <a:gd name="connsiteX3" fmla="*/ 2397207 w 2397207"/>
                <a:gd name="connsiteY3" fmla="*/ 1042785 h 2085570"/>
                <a:gd name="connsiteX4" fmla="*/ 1875815 w 2397207"/>
                <a:gd name="connsiteY4" fmla="*/ 2085570 h 2085570"/>
                <a:gd name="connsiteX5" fmla="*/ 521393 w 2397207"/>
                <a:gd name="connsiteY5" fmla="*/ 2085570 h 2085570"/>
                <a:gd name="connsiteX6" fmla="*/ 0 w 2397207"/>
                <a:gd name="connsiteY6" fmla="*/ 1042785 h 208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7207" h="2085570">
                  <a:moveTo>
                    <a:pt x="1198604" y="0"/>
                  </a:moveTo>
                  <a:lnTo>
                    <a:pt x="2397206" y="453612"/>
                  </a:lnTo>
                  <a:lnTo>
                    <a:pt x="2397206" y="1631959"/>
                  </a:lnTo>
                  <a:lnTo>
                    <a:pt x="1198604" y="2085570"/>
                  </a:lnTo>
                  <a:lnTo>
                    <a:pt x="1" y="1631959"/>
                  </a:lnTo>
                  <a:lnTo>
                    <a:pt x="1" y="453612"/>
                  </a:lnTo>
                  <a:lnTo>
                    <a:pt x="1198604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3591" tIns="522156" rIns="473592" bIns="522155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900" kern="1200">
                <a:noFill/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435019-9CEB-B042-7DA4-A406248CD555}"/>
                </a:ext>
              </a:extLst>
            </p:cNvPr>
            <p:cNvSpPr/>
            <p:nvPr/>
          </p:nvSpPr>
          <p:spPr>
            <a:xfrm>
              <a:off x="10783690" y="2184180"/>
              <a:ext cx="2675283" cy="14383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09B2F3-9711-6A85-D605-C1AB9461DFE3}"/>
                </a:ext>
              </a:extLst>
            </p:cNvPr>
            <p:cNvSpPr/>
            <p:nvPr/>
          </p:nvSpPr>
          <p:spPr>
            <a:xfrm>
              <a:off x="7657463" y="2610152"/>
              <a:ext cx="3430869" cy="3564888"/>
            </a:xfrm>
            <a:custGeom>
              <a:avLst/>
              <a:gdLst>
                <a:gd name="connsiteX0" fmla="*/ 0 w 3564887"/>
                <a:gd name="connsiteY0" fmla="*/ 1715434 h 3430868"/>
                <a:gd name="connsiteX1" fmla="*/ 857717 w 3564887"/>
                <a:gd name="connsiteY1" fmla="*/ 1 h 3430868"/>
                <a:gd name="connsiteX2" fmla="*/ 2707170 w 3564887"/>
                <a:gd name="connsiteY2" fmla="*/ 1 h 3430868"/>
                <a:gd name="connsiteX3" fmla="*/ 3564887 w 3564887"/>
                <a:gd name="connsiteY3" fmla="*/ 1715434 h 3430868"/>
                <a:gd name="connsiteX4" fmla="*/ 2707170 w 3564887"/>
                <a:gd name="connsiteY4" fmla="*/ 3430867 h 3430868"/>
                <a:gd name="connsiteX5" fmla="*/ 857717 w 3564887"/>
                <a:gd name="connsiteY5" fmla="*/ 3430867 h 3430868"/>
                <a:gd name="connsiteX6" fmla="*/ 0 w 3564887"/>
                <a:gd name="connsiteY6" fmla="*/ 1715434 h 34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4887" h="3430868">
                  <a:moveTo>
                    <a:pt x="1782444" y="0"/>
                  </a:moveTo>
                  <a:lnTo>
                    <a:pt x="3564885" y="825472"/>
                  </a:lnTo>
                  <a:lnTo>
                    <a:pt x="3564885" y="2605396"/>
                  </a:lnTo>
                  <a:lnTo>
                    <a:pt x="1782444" y="3430868"/>
                  </a:lnTo>
                  <a:lnTo>
                    <a:pt x="2" y="2605396"/>
                  </a:lnTo>
                  <a:lnTo>
                    <a:pt x="2" y="825472"/>
                  </a:lnTo>
                  <a:lnTo>
                    <a:pt x="1782444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fillRef>
            <a:effectRef idx="2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1093" tIns="823011" rIns="801094" bIns="823010" numCol="1" spcCol="1270" anchor="ctr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300" kern="1200">
                <a:noFill/>
                <a:latin typeface="+mj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780DD8-C9D0-E9E8-F9C9-F1D866286303}"/>
                </a:ext>
              </a:extLst>
            </p:cNvPr>
            <p:cNvSpPr/>
            <p:nvPr/>
          </p:nvSpPr>
          <p:spPr>
            <a:xfrm>
              <a:off x="4829026" y="4930481"/>
              <a:ext cx="2588984" cy="14383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E1D2C9D-CC9E-0DAA-33C0-A31D8973997D}"/>
                </a:ext>
              </a:extLst>
            </p:cNvPr>
            <p:cNvSpPr/>
            <p:nvPr/>
          </p:nvSpPr>
          <p:spPr>
            <a:xfrm>
              <a:off x="9586136" y="5510162"/>
              <a:ext cx="2925368" cy="3146647"/>
            </a:xfrm>
            <a:custGeom>
              <a:avLst/>
              <a:gdLst>
                <a:gd name="connsiteX0" fmla="*/ 0 w 3146646"/>
                <a:gd name="connsiteY0" fmla="*/ 1462684 h 2925367"/>
                <a:gd name="connsiteX1" fmla="*/ 731342 w 3146646"/>
                <a:gd name="connsiteY1" fmla="*/ 1 h 2925367"/>
                <a:gd name="connsiteX2" fmla="*/ 2415304 w 3146646"/>
                <a:gd name="connsiteY2" fmla="*/ 1 h 2925367"/>
                <a:gd name="connsiteX3" fmla="*/ 3146646 w 3146646"/>
                <a:gd name="connsiteY3" fmla="*/ 1462684 h 2925367"/>
                <a:gd name="connsiteX4" fmla="*/ 2415304 w 3146646"/>
                <a:gd name="connsiteY4" fmla="*/ 2925366 h 2925367"/>
                <a:gd name="connsiteX5" fmla="*/ 731342 w 3146646"/>
                <a:gd name="connsiteY5" fmla="*/ 2925366 h 2925367"/>
                <a:gd name="connsiteX6" fmla="*/ 0 w 3146646"/>
                <a:gd name="connsiteY6" fmla="*/ 1462684 h 29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646" h="2925367">
                  <a:moveTo>
                    <a:pt x="1573322" y="0"/>
                  </a:moveTo>
                  <a:lnTo>
                    <a:pt x="3146644" y="679913"/>
                  </a:lnTo>
                  <a:lnTo>
                    <a:pt x="3146644" y="2245454"/>
                  </a:lnTo>
                  <a:lnTo>
                    <a:pt x="1573322" y="2925367"/>
                  </a:lnTo>
                  <a:lnTo>
                    <a:pt x="2" y="2245454"/>
                  </a:lnTo>
                  <a:lnTo>
                    <a:pt x="2" y="679913"/>
                  </a:lnTo>
                  <a:lnTo>
                    <a:pt x="1573322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361436"/>
                <a:satOff val="-7560"/>
                <a:lumOff val="42063"/>
                <a:alphaOff val="0"/>
              </a:schemeClr>
            </a:fillRef>
            <a:effectRef idx="2">
              <a:schemeClr val="accent1">
                <a:shade val="50000"/>
                <a:hueOff val="361436"/>
                <a:satOff val="-7560"/>
                <a:lumOff val="4206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0418" tIns="506002" rIns="470419" bIns="50600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>
                <a:latin typeface="+mj-l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B84DE1-BE42-FBC7-E478-EA806FFE6568}"/>
                </a:ext>
              </a:extLst>
            </p:cNvPr>
            <p:cNvSpPr/>
            <p:nvPr/>
          </p:nvSpPr>
          <p:spPr>
            <a:xfrm>
              <a:off x="6934200" y="5616945"/>
              <a:ext cx="2085571" cy="2285738"/>
            </a:xfrm>
            <a:custGeom>
              <a:avLst/>
              <a:gdLst>
                <a:gd name="connsiteX0" fmla="*/ 0 w 2285737"/>
                <a:gd name="connsiteY0" fmla="*/ 1042785 h 2085570"/>
                <a:gd name="connsiteX1" fmla="*/ 521393 w 2285737"/>
                <a:gd name="connsiteY1" fmla="*/ 0 h 2085570"/>
                <a:gd name="connsiteX2" fmla="*/ 1764345 w 2285737"/>
                <a:gd name="connsiteY2" fmla="*/ 0 h 2085570"/>
                <a:gd name="connsiteX3" fmla="*/ 2285737 w 2285737"/>
                <a:gd name="connsiteY3" fmla="*/ 1042785 h 2085570"/>
                <a:gd name="connsiteX4" fmla="*/ 1764345 w 2285737"/>
                <a:gd name="connsiteY4" fmla="*/ 2085570 h 2085570"/>
                <a:gd name="connsiteX5" fmla="*/ 521393 w 2285737"/>
                <a:gd name="connsiteY5" fmla="*/ 2085570 h 2085570"/>
                <a:gd name="connsiteX6" fmla="*/ 0 w 2285737"/>
                <a:gd name="connsiteY6" fmla="*/ 1042785 h 208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737" h="2085570">
                  <a:moveTo>
                    <a:pt x="1142869" y="0"/>
                  </a:moveTo>
                  <a:lnTo>
                    <a:pt x="2285736" y="475734"/>
                  </a:lnTo>
                  <a:lnTo>
                    <a:pt x="2285736" y="1609837"/>
                  </a:lnTo>
                  <a:lnTo>
                    <a:pt x="1142869" y="2085570"/>
                  </a:lnTo>
                  <a:lnTo>
                    <a:pt x="1" y="1609837"/>
                  </a:lnTo>
                  <a:lnTo>
                    <a:pt x="1" y="475734"/>
                  </a:lnTo>
                  <a:lnTo>
                    <a:pt x="1142869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fillRef>
            <a:effectRef idx="2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965" tIns="512867" rIns="480966" bIns="512866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900" kern="1200">
                <a:noFill/>
                <a:latin typeface="+mj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672916-E814-5B9E-E167-122D1CB86EAB}"/>
                </a:ext>
              </a:extLst>
            </p:cNvPr>
            <p:cNvSpPr/>
            <p:nvPr/>
          </p:nvSpPr>
          <p:spPr>
            <a:xfrm>
              <a:off x="10783690" y="7549071"/>
              <a:ext cx="2675283" cy="14383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9" name="Hexagon 58">
            <a:extLst>
              <a:ext uri="{FF2B5EF4-FFF2-40B4-BE49-F238E27FC236}">
                <a16:creationId xmlns:a16="http://schemas.microsoft.com/office/drawing/2014/main" id="{9E85D764-2A5D-161B-DB66-20C3D9CA220B}"/>
              </a:ext>
            </a:extLst>
          </p:cNvPr>
          <p:cNvSpPr/>
          <p:nvPr/>
        </p:nvSpPr>
        <p:spPr>
          <a:xfrm rot="5400000">
            <a:off x="9747269" y="2540114"/>
            <a:ext cx="4116989" cy="3657600"/>
          </a:xfrm>
          <a:prstGeom prst="hexagon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441FC3-C176-FBCE-41C6-76E42C8FD845}"/>
              </a:ext>
            </a:extLst>
          </p:cNvPr>
          <p:cNvSpPr txBox="1"/>
          <p:nvPr/>
        </p:nvSpPr>
        <p:spPr>
          <a:xfrm>
            <a:off x="5898421" y="6405909"/>
            <a:ext cx="1478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React </a:t>
            </a:r>
            <a:endParaRPr lang="en-US" sz="360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822E83-41E9-A2BE-C40C-A9D05A90B3C8}"/>
              </a:ext>
            </a:extLst>
          </p:cNvPr>
          <p:cNvSpPr txBox="1"/>
          <p:nvPr/>
        </p:nvSpPr>
        <p:spPr>
          <a:xfrm>
            <a:off x="7175783" y="3631419"/>
            <a:ext cx="2084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Python</a:t>
            </a:r>
          </a:p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libraries </a:t>
            </a:r>
            <a:endParaRPr lang="en-US" sz="360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923C18-8000-D57C-DCF6-EC8DCCC6C277}"/>
              </a:ext>
            </a:extLst>
          </p:cNvPr>
          <p:cNvSpPr txBox="1"/>
          <p:nvPr/>
        </p:nvSpPr>
        <p:spPr>
          <a:xfrm>
            <a:off x="10209483" y="3387524"/>
            <a:ext cx="29283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Artificial Intelligent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(AI)</a:t>
            </a:r>
          </a:p>
        </p:txBody>
      </p:sp>
      <p:sp>
        <p:nvSpPr>
          <p:cNvPr id="79" name="AutoShape 14">
            <a:extLst>
              <a:ext uri="{FF2B5EF4-FFF2-40B4-BE49-F238E27FC236}">
                <a16:creationId xmlns:a16="http://schemas.microsoft.com/office/drawing/2014/main" id="{DCDDAA3F-4C88-FC01-A1F8-E1CDE854F88E}"/>
              </a:ext>
            </a:extLst>
          </p:cNvPr>
          <p:cNvSpPr/>
          <p:nvPr/>
        </p:nvSpPr>
        <p:spPr>
          <a:xfrm flipH="1">
            <a:off x="3861504" y="6757198"/>
            <a:ext cx="1676400" cy="0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4" name="AutoShape 14">
            <a:extLst>
              <a:ext uri="{FF2B5EF4-FFF2-40B4-BE49-F238E27FC236}">
                <a16:creationId xmlns:a16="http://schemas.microsoft.com/office/drawing/2014/main" id="{D689B2A2-9502-4099-AB5E-D0D193E4BE50}"/>
              </a:ext>
            </a:extLst>
          </p:cNvPr>
          <p:cNvSpPr/>
          <p:nvPr/>
        </p:nvSpPr>
        <p:spPr>
          <a:xfrm flipH="1" flipV="1">
            <a:off x="6355621" y="2380684"/>
            <a:ext cx="475394" cy="76829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5" name="AutoShape 14">
            <a:extLst>
              <a:ext uri="{FF2B5EF4-FFF2-40B4-BE49-F238E27FC236}">
                <a16:creationId xmlns:a16="http://schemas.microsoft.com/office/drawing/2014/main" id="{174BB207-1878-7662-880D-5E5892CCB99E}"/>
              </a:ext>
            </a:extLst>
          </p:cNvPr>
          <p:cNvSpPr/>
          <p:nvPr/>
        </p:nvSpPr>
        <p:spPr>
          <a:xfrm flipV="1">
            <a:off x="13674959" y="4305299"/>
            <a:ext cx="840992" cy="1164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6" name="AutoShape 14">
            <a:extLst>
              <a:ext uri="{FF2B5EF4-FFF2-40B4-BE49-F238E27FC236}">
                <a16:creationId xmlns:a16="http://schemas.microsoft.com/office/drawing/2014/main" id="{1747080D-31ED-24FD-2D6A-813802D57303}"/>
              </a:ext>
            </a:extLst>
          </p:cNvPr>
          <p:cNvSpPr/>
          <p:nvPr/>
        </p:nvSpPr>
        <p:spPr>
          <a:xfrm>
            <a:off x="11080021" y="7140478"/>
            <a:ext cx="1968230" cy="5931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29C55-E7BC-E8C1-09B2-AF2DF796114A}"/>
              </a:ext>
            </a:extLst>
          </p:cNvPr>
          <p:cNvSpPr txBox="1"/>
          <p:nvPr/>
        </p:nvSpPr>
        <p:spPr>
          <a:xfrm>
            <a:off x="8413021" y="6555448"/>
            <a:ext cx="2545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JavaScript libraries</a:t>
            </a:r>
          </a:p>
          <a:p>
            <a:pPr algn="ctr"/>
            <a:endParaRPr 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9E487-338E-8E0D-F07D-09E2532D6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145" y="6391868"/>
            <a:ext cx="1881566" cy="1881566"/>
          </a:xfrm>
          <a:prstGeom prst="rect">
            <a:avLst/>
          </a:prstGeom>
        </p:spPr>
      </p:pic>
      <p:pic>
        <p:nvPicPr>
          <p:cNvPr id="1026" name="Picture 2" descr="Artificial Intelligence Logo. Artificial Intelligence and Machine Learning  Concept. Vector symbol AI. Neural networks and another modern technologies  concepts. Technology sci-fi concept Stock Vector by ©berya113 194722654">
            <a:extLst>
              <a:ext uri="{FF2B5EF4-FFF2-40B4-BE49-F238E27FC236}">
                <a16:creationId xmlns:a16="http://schemas.microsoft.com/office/drawing/2014/main" id="{2D345A5B-15A0-12A1-B06E-1F8E73389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6"/>
          <a:stretch/>
        </p:blipFill>
        <p:spPr bwMode="auto">
          <a:xfrm>
            <a:off x="14696603" y="3334523"/>
            <a:ext cx="1838797" cy="17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5">
            <a:extLst>
              <a:ext uri="{FF2B5EF4-FFF2-40B4-BE49-F238E27FC236}">
                <a16:creationId xmlns:a16="http://schemas.microsoft.com/office/drawing/2014/main" id="{F14E2C18-5714-E1AE-7434-503429D1F085}"/>
              </a:ext>
            </a:extLst>
          </p:cNvPr>
          <p:cNvSpPr txBox="1"/>
          <p:nvPr/>
        </p:nvSpPr>
        <p:spPr>
          <a:xfrm>
            <a:off x="7982244" y="9893293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8D08BE1-5C9E-C16A-5722-6837584C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79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">
            <a:extLst>
              <a:ext uri="{FF2B5EF4-FFF2-40B4-BE49-F238E27FC236}">
                <a16:creationId xmlns:a16="http://schemas.microsoft.com/office/drawing/2014/main" id="{5101AECB-F645-7461-408C-B5BF142209C5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D95FB2E1-C766-936C-1B49-EBC3E181625E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0B5529F0-6CD7-55B2-B020-69DCD27CA94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BAD1C23D-EE10-4C5D-A5DB-1A77E96AF147}"/>
              </a:ext>
            </a:extLst>
          </p:cNvPr>
          <p:cNvSpPr txBox="1"/>
          <p:nvPr/>
        </p:nvSpPr>
        <p:spPr>
          <a:xfrm>
            <a:off x="-9525" y="-398130"/>
            <a:ext cx="18288000" cy="19505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C700"/>
                </a:solidFill>
                <a:latin typeface="Inter Bold"/>
                <a:ea typeface="Inter Bold"/>
                <a:cs typeface="Inter Bold"/>
                <a:sym typeface="Inter Bold"/>
              </a:rPr>
              <a:t>      </a:t>
            </a:r>
          </a:p>
        </p:txBody>
      </p:sp>
      <p:sp>
        <p:nvSpPr>
          <p:cNvPr id="2" name="Freeform 2"/>
          <p:cNvSpPr/>
          <p:nvPr/>
        </p:nvSpPr>
        <p:spPr>
          <a:xfrm>
            <a:off x="13367657" y="2870095"/>
            <a:ext cx="4953000" cy="5569104"/>
          </a:xfrm>
          <a:custGeom>
            <a:avLst/>
            <a:gdLst/>
            <a:ahLst/>
            <a:cxnLst/>
            <a:rect l="l" t="t" r="r" b="b"/>
            <a:pathLst>
              <a:path w="3958157" h="4614080">
                <a:moveTo>
                  <a:pt x="0" y="0"/>
                </a:moveTo>
                <a:lnTo>
                  <a:pt x="3958156" y="0"/>
                </a:lnTo>
                <a:lnTo>
                  <a:pt x="3958156" y="4614080"/>
                </a:lnTo>
                <a:lnTo>
                  <a:pt x="0" y="461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4411" y="152400"/>
            <a:ext cx="889572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Research Question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5800" y="2373511"/>
            <a:ext cx="144018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RQ 1 :</a:t>
            </a:r>
            <a:r>
              <a:rPr lang="en-US" sz="3600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 How can we assess the detection of Down Syndrome in children?</a:t>
            </a:r>
            <a:endParaRPr lang="en-US" sz="3600" dirty="0">
              <a:latin typeface="+mj-lt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D0D0D"/>
              </a:solidFill>
              <a:latin typeface="+mj-lt"/>
            </a:endParaRPr>
          </a:p>
          <a:p>
            <a:pPr>
              <a:spcBef>
                <a:spcPct val="0"/>
              </a:spcBef>
            </a:pPr>
            <a:endParaRPr lang="en-US" sz="3600" spc="43" dirty="0">
              <a:solidFill>
                <a:srgbClr val="000000"/>
              </a:solidFill>
              <a:latin typeface="+mj-lt"/>
              <a:ea typeface="Canva Sans 2 Bold"/>
              <a:cs typeface="Times New Roman" panose="02020603050405020304" pitchFamily="18" charset="0"/>
              <a:sym typeface="Canva Sans 2 Bold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RQ 2 :</a:t>
            </a:r>
            <a:r>
              <a:rPr lang="en-US" sz="3600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sz="3600" dirty="0">
                <a:latin typeface="+mj-lt"/>
              </a:rPr>
              <a:t>What innovative techniques can be employed to improve pronunciation &amp; mathematical skills in Down Syndrome children?</a:t>
            </a:r>
            <a:endParaRPr lang="en-US" sz="3600" dirty="0"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</a:pPr>
            <a:endParaRPr lang="en-US" sz="3600" spc="43" dirty="0">
              <a:solidFill>
                <a:srgbClr val="000000"/>
              </a:solidFill>
              <a:latin typeface="+mj-lt"/>
              <a:ea typeface="Canva Sans 2 Bold"/>
              <a:cs typeface="Times New Roman" panose="02020603050405020304" pitchFamily="18" charset="0"/>
              <a:sym typeface="Canva Sans 2 Bold"/>
            </a:endParaRPr>
          </a:p>
          <a:p>
            <a:pPr>
              <a:spcBef>
                <a:spcPct val="0"/>
              </a:spcBef>
            </a:pPr>
            <a:endParaRPr lang="en-US" sz="3600" spc="43" dirty="0">
              <a:solidFill>
                <a:srgbClr val="000000"/>
              </a:solidFill>
              <a:latin typeface="+mj-lt"/>
              <a:ea typeface="Canva Sans 2 Bold"/>
              <a:cs typeface="Times New Roman" panose="02020603050405020304" pitchFamily="18" charset="0"/>
              <a:sym typeface="Canva Sans 2 Bold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RQ 3 : </a:t>
            </a:r>
            <a:r>
              <a:rPr lang="en-US" sz="3600" dirty="0">
                <a:latin typeface="+mj-lt"/>
              </a:rPr>
              <a:t>How can we identify and nurture artistic talents in children with Down syndrome?</a:t>
            </a:r>
            <a:endParaRPr lang="en-US" sz="3600" dirty="0"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</a:pPr>
            <a:endParaRPr lang="en-US" sz="3600" spc="43" dirty="0">
              <a:solidFill>
                <a:srgbClr val="000000"/>
              </a:solidFill>
              <a:latin typeface="+mj-lt"/>
              <a:ea typeface="Canva Sans 2 Bold"/>
              <a:cs typeface="Times New Roman" panose="02020603050405020304" pitchFamily="18" charset="0"/>
              <a:sym typeface="Canva Sans 2 Bold"/>
            </a:endParaRPr>
          </a:p>
        </p:txBody>
      </p:sp>
      <p:pic>
        <p:nvPicPr>
          <p:cNvPr id="21" name="Picture 2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9BA1D3A-8FEB-E364-8A93-984325A65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2D7C1-B34F-29C6-3361-16EDB95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18334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792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638221"/>
              </p:ext>
            </p:extLst>
          </p:nvPr>
        </p:nvGraphicFramePr>
        <p:xfrm>
          <a:off x="2926796" y="174989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3048000" y="5230630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 Machine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Learning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80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E30C1-BF2A-F9B3-8C1D-BC64CD014E10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Key Pillars</a:t>
            </a:r>
            <a:endParaRPr lang="en-US" sz="6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40D5D-F530-7430-8F24-AD56591A4D9F}"/>
              </a:ext>
            </a:extLst>
          </p:cNvPr>
          <p:cNvSpPr txBox="1"/>
          <p:nvPr/>
        </p:nvSpPr>
        <p:spPr>
          <a:xfrm>
            <a:off x="5777345" y="6573034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Image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Processing</a:t>
            </a:r>
          </a:p>
        </p:txBody>
      </p:sp>
      <p:pic>
        <p:nvPicPr>
          <p:cNvPr id="5" name="Picture 4" descr="A close-up of a robot&#10;&#10;Description automatically generated">
            <a:extLst>
              <a:ext uri="{FF2B5EF4-FFF2-40B4-BE49-F238E27FC236}">
                <a16:creationId xmlns:a16="http://schemas.microsoft.com/office/drawing/2014/main" id="{98FFF5F8-A429-5435-470A-9E821FA6BD5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6" t="2119" r="6496" b="-272"/>
          <a:stretch/>
        </p:blipFill>
        <p:spPr>
          <a:xfrm>
            <a:off x="8915400" y="4322426"/>
            <a:ext cx="4419600" cy="3869073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21265354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2801-67E9-A1FC-FB40-1FF839A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7FA2D0E-32E8-1E57-BE50-407D8AC9D60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51FAF92-F95F-72E0-38C9-34D2315730A5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1EF5B81-E5AA-B8CB-843D-64D8D6E24F4F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4B6BCDC-E79A-AEBF-2156-4C60D521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81A4F5C-7370-F47E-5CC3-95BDAAA74F54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BE8093-4CB0-E85A-757D-A651F6F587E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7506911-8C25-0BA9-1435-7162BC340F4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2695B7A-E30E-DB4C-EDB0-DC107665594A}"/>
              </a:ext>
            </a:extLst>
          </p:cNvPr>
          <p:cNvSpPr txBox="1"/>
          <p:nvPr/>
        </p:nvSpPr>
        <p:spPr>
          <a:xfrm>
            <a:off x="359594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ter Bold"/>
                <a:sym typeface="Inter Bold"/>
              </a:rPr>
              <a:t>PP2 to Final </a:t>
            </a: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progress</a:t>
            </a:r>
            <a:endParaRPr lang="en-US" sz="6600" dirty="0"/>
          </a:p>
          <a:p>
            <a:pPr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B43A2F84-5B0B-CE6B-AB0E-787597403D79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DB9DF-78F4-C881-DF64-BC9132B9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81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FDA8A-D449-9559-8D91-CE35267F2F69}"/>
              </a:ext>
            </a:extLst>
          </p:cNvPr>
          <p:cNvSpPr txBox="1"/>
          <p:nvPr/>
        </p:nvSpPr>
        <p:spPr>
          <a:xfrm>
            <a:off x="2323614" y="2286055"/>
            <a:ext cx="1364077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Addressing Panel Feedback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Removed the math section based on panel feedback and expanded the language category into two distinct sections to enhance content variety</a:t>
            </a: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D3CAA2EE-0FE4-AC00-A472-E2028E282786}"/>
              </a:ext>
            </a:extLst>
          </p:cNvPr>
          <p:cNvSpPr/>
          <p:nvPr/>
        </p:nvSpPr>
        <p:spPr>
          <a:xfrm>
            <a:off x="1313643" y="2291308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3779B943-F2FA-D29E-D540-710DB4ED7FEB}"/>
              </a:ext>
            </a:extLst>
          </p:cNvPr>
          <p:cNvSpPr/>
          <p:nvPr/>
        </p:nvSpPr>
        <p:spPr>
          <a:xfrm>
            <a:off x="1332372" y="4292641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1">
            <a:extLst>
              <a:ext uri="{FF2B5EF4-FFF2-40B4-BE49-F238E27FC236}">
                <a16:creationId xmlns:a16="http://schemas.microsoft.com/office/drawing/2014/main" id="{CEAEFA06-9315-23C8-178F-6B3DDEBB7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5113742"/>
            <a:ext cx="3204425" cy="3204425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5423F7F8-8249-C7BC-81FD-1299811DA99F}"/>
              </a:ext>
            </a:extLst>
          </p:cNvPr>
          <p:cNvSpPr txBox="1"/>
          <p:nvPr/>
        </p:nvSpPr>
        <p:spPr>
          <a:xfrm>
            <a:off x="9828470" y="6298611"/>
            <a:ext cx="1818553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45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F681C-3F1B-D5C8-7878-2022B452227C}"/>
              </a:ext>
            </a:extLst>
          </p:cNvPr>
          <p:cNvSpPr txBox="1"/>
          <p:nvPr/>
        </p:nvSpPr>
        <p:spPr>
          <a:xfrm>
            <a:off x="2249269" y="4383155"/>
            <a:ext cx="1470538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Got the data from database and displayed the talented area which is identified via the model</a:t>
            </a: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11730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3F14-4FF0-DD20-C284-B479812D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11A52F8-2849-6AB9-8696-926143B0628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F18685-6223-D89D-2EE4-7A9A9B8BFA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CF57ADB-7BB5-C6F6-046E-E602221C4A3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83AAA02-BC97-BB0C-C6A7-392D761D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39FF1EA-B992-3AE0-3779-DD318392E9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DC5698-CB7E-F5CA-CE8A-E831871D37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212D20-E83E-562F-9C09-107D680A5DE3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86910F2A-797C-6191-DB64-BBD9AD5A7FD6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72513A3-B89F-8299-26B1-742ED0A5FED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3F063-18C4-F57F-D5D1-387C8B8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82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9B0242-4945-7531-A649-021715CFF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6" y="3302732"/>
            <a:ext cx="8688054" cy="4639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2CDE-5D95-2663-08C9-C3280961917B}"/>
              </a:ext>
            </a:extLst>
          </p:cNvPr>
          <p:cNvSpPr txBox="1"/>
          <p:nvPr/>
        </p:nvSpPr>
        <p:spPr>
          <a:xfrm>
            <a:off x="663879" y="1919058"/>
            <a:ext cx="1258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Code level implementation and Main category selection interface</a:t>
            </a: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2F389F-97CE-8406-5029-679A2CBCC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3"/>
          <a:stretch/>
        </p:blipFill>
        <p:spPr>
          <a:xfrm>
            <a:off x="8908874" y="3111817"/>
            <a:ext cx="9255300" cy="53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85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3F14-4FF0-DD20-C284-B479812D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11A52F8-2849-6AB9-8696-926143B0628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F18685-6223-D89D-2EE4-7A9A9B8BFA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CF57ADB-7BB5-C6F6-046E-E602221C4A3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83AAA02-BC97-BB0C-C6A7-392D761D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39FF1EA-B992-3AE0-3779-DD318392E90E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DC5698-CB7E-F5CA-CE8A-E831871D37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212D20-E83E-562F-9C09-107D680A5DE3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86910F2A-797C-6191-DB64-BBD9AD5A7FD6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72513A3-B89F-8299-26B1-742ED0A5FED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3F063-18C4-F57F-D5D1-387C8B8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83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4E721-F71A-2BB3-50DC-2AB378205C5C}"/>
              </a:ext>
            </a:extLst>
          </p:cNvPr>
          <p:cNvSpPr txBox="1"/>
          <p:nvPr/>
        </p:nvSpPr>
        <p:spPr>
          <a:xfrm>
            <a:off x="1478072" y="1940605"/>
            <a:ext cx="4985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Learning category Interfaces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968199-7CA9-B9EC-C330-4E5F87CCD1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79"/>
          <a:stretch/>
        </p:blipFill>
        <p:spPr>
          <a:xfrm>
            <a:off x="9256734" y="2795067"/>
            <a:ext cx="8968021" cy="520373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973435-67A0-A7E5-7597-253E36201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8"/>
          <a:stretch/>
        </p:blipFill>
        <p:spPr>
          <a:xfrm>
            <a:off x="175979" y="2795067"/>
            <a:ext cx="8968021" cy="52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2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3F14-4FF0-DD20-C284-B479812D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11A52F8-2849-6AB9-8696-926143B0628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F18685-6223-D89D-2EE4-7A9A9B8BFA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CF57ADB-7BB5-C6F6-046E-E602221C4A3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83AAA02-BC97-BB0C-C6A7-392D761D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39FF1EA-B992-3AE0-3779-DD318392E9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DC5698-CB7E-F5CA-CE8A-E831871D37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212D20-E83E-562F-9C09-107D680A5DE3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86910F2A-797C-6191-DB64-BBD9AD5A7FD6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72513A3-B89F-8299-26B1-742ED0A5FED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3F063-18C4-F57F-D5D1-387C8B8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84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918BC-5147-AF10-97C1-993F7C45F467}"/>
              </a:ext>
            </a:extLst>
          </p:cNvPr>
          <p:cNvSpPr txBox="1"/>
          <p:nvPr/>
        </p:nvSpPr>
        <p:spPr>
          <a:xfrm>
            <a:off x="1571837" y="2334585"/>
            <a:ext cx="7077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Interfaces of quiz generation using AI</a:t>
            </a:r>
          </a:p>
        </p:txBody>
      </p:sp>
      <p:pic>
        <p:nvPicPr>
          <p:cNvPr id="16" name="Picture 15" descr="A screenshot of a quiz&#10;&#10;AI-generated content may be incorrect.">
            <a:extLst>
              <a:ext uri="{FF2B5EF4-FFF2-40B4-BE49-F238E27FC236}">
                <a16:creationId xmlns:a16="http://schemas.microsoft.com/office/drawing/2014/main" id="{4C28977A-C1EC-4A9F-8783-F2A301470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9"/>
          <a:stretch/>
        </p:blipFill>
        <p:spPr>
          <a:xfrm>
            <a:off x="9182835" y="3211748"/>
            <a:ext cx="8995194" cy="5269038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50B175-1625-43BE-6F2A-B23DE3D8C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9"/>
          <a:stretch/>
        </p:blipFill>
        <p:spPr>
          <a:xfrm>
            <a:off x="32657" y="3211748"/>
            <a:ext cx="9078777" cy="52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3F14-4FF0-DD20-C284-B479812D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11A52F8-2849-6AB9-8696-926143B0628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F18685-6223-D89D-2EE4-7A9A9B8BFA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CF57ADB-7BB5-C6F6-046E-E602221C4A3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83AAA02-BC97-BB0C-C6A7-392D761D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39FF1EA-B992-3AE0-3779-DD318392E90E}"/>
              </a:ext>
            </a:extLst>
          </p:cNvPr>
          <p:cNvGrpSpPr/>
          <p:nvPr/>
        </p:nvGrpSpPr>
        <p:grpSpPr>
          <a:xfrm>
            <a:off x="0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DC5698-CB7E-F5CA-CE8A-E831871D37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212D20-E83E-562F-9C09-107D680A5DE3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86910F2A-797C-6191-DB64-BBD9AD5A7FD6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72513A3-B89F-8299-26B1-742ED0A5FED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3F063-18C4-F57F-D5D1-387C8B8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85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16961-D5B8-34B8-FC86-2A4F865CBE90}"/>
              </a:ext>
            </a:extLst>
          </p:cNvPr>
          <p:cNvSpPr txBox="1"/>
          <p:nvPr/>
        </p:nvSpPr>
        <p:spPr>
          <a:xfrm>
            <a:off x="1039661" y="1864661"/>
            <a:ext cx="7340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Piano platform 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EE2A6-26F4-009F-5B57-43623E6AB408}"/>
              </a:ext>
            </a:extLst>
          </p:cNvPr>
          <p:cNvSpPr txBox="1"/>
          <p:nvPr/>
        </p:nvSpPr>
        <p:spPr>
          <a:xfrm>
            <a:off x="10832975" y="2681367"/>
            <a:ext cx="4985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Drawing platform interface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06D682-D0CE-A472-A9E7-9B41557A5C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3" t="5464" r="5419" b="4568"/>
          <a:stretch/>
        </p:blipFill>
        <p:spPr>
          <a:xfrm>
            <a:off x="8763266" y="3266142"/>
            <a:ext cx="9462024" cy="5156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D11239-AC82-F318-B931-C4171E1833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475"/>
          <a:stretch/>
        </p:blipFill>
        <p:spPr>
          <a:xfrm>
            <a:off x="62710" y="3426735"/>
            <a:ext cx="8661257" cy="49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42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67598-6D30-56F5-294C-BD11756C5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C8FB0E0-7BB4-C50C-5548-5F35E47DF565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F991909-0561-A962-C8D7-FD04E84BB94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CA1A48D5-2440-3539-1604-7F865C38E87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39AC79A-F455-A36D-A04B-164FFDD99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6F33A0B-C188-6C36-D649-0E1931F515D6}"/>
              </a:ext>
            </a:extLst>
          </p:cNvPr>
          <p:cNvGrpSpPr/>
          <p:nvPr/>
        </p:nvGrpSpPr>
        <p:grpSpPr>
          <a:xfrm>
            <a:off x="0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6841264-0492-209D-6601-DD685E8741F0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EBF7AA4-C114-835B-1939-CDFB39216227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D5C51192-2290-3AF2-E8CF-1B1EC75639E4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E041CEE7-05D4-4A9F-7670-E2B3B953665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1A402-80D1-3FCC-D210-BBB5A2AC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86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39491-D010-14AF-966C-A45EB9E7D56B}"/>
              </a:ext>
            </a:extLst>
          </p:cNvPr>
          <p:cNvSpPr txBox="1"/>
          <p:nvPr/>
        </p:nvSpPr>
        <p:spPr>
          <a:xfrm>
            <a:off x="1039661" y="1864661"/>
            <a:ext cx="7340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Talent identify interface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83FA87-0283-F34E-A114-BD467A7FD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0"/>
          <a:stretch/>
        </p:blipFill>
        <p:spPr>
          <a:xfrm>
            <a:off x="43247" y="2933940"/>
            <a:ext cx="9091226" cy="5299815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D3752C-ED9E-141A-3E4E-139DAF4D9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3"/>
          <a:stretch/>
        </p:blipFill>
        <p:spPr>
          <a:xfrm>
            <a:off x="9134473" y="2933940"/>
            <a:ext cx="9079548" cy="52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249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2634F-1D09-7191-FCF4-F5A0A1BA2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52956BE-4ECA-909F-3B68-A730629D5C9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B6920E7-589F-4D04-6B39-1CFA4CC6083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2F39E786-2F82-2A08-F081-F7A42B537C72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21C7040-8638-367E-946A-4EAE28F7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07EFC0E-CC22-B45C-7284-4F821FF879E6}"/>
              </a:ext>
            </a:extLst>
          </p:cNvPr>
          <p:cNvGrpSpPr/>
          <p:nvPr/>
        </p:nvGrpSpPr>
        <p:grpSpPr>
          <a:xfrm>
            <a:off x="0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D8F2B13-894C-D4AF-F82B-B074AECD127A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653CFD8-9315-90FF-A2A9-CB79753CCE4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DA17C170-19B9-69E1-1226-110C0D2366B1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C584EB9-6FF2-AD0D-7565-D65383B8F1E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664E96-7C58-DA1A-7521-27BD350D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87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4C41A-4AB6-7CAB-3CA9-C5758F7FE6DF}"/>
              </a:ext>
            </a:extLst>
          </p:cNvPr>
          <p:cNvSpPr txBox="1"/>
          <p:nvPr/>
        </p:nvSpPr>
        <p:spPr>
          <a:xfrm>
            <a:off x="1152395" y="2000574"/>
            <a:ext cx="7340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Model 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3CEE-B3A7-80F8-05EB-5802D13D2972}"/>
              </a:ext>
            </a:extLst>
          </p:cNvPr>
          <p:cNvSpPr txBox="1"/>
          <p:nvPr/>
        </p:nvSpPr>
        <p:spPr>
          <a:xfrm>
            <a:off x="11175305" y="1949079"/>
            <a:ext cx="6127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Analyzation testing using postman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B8CF99-78B2-CD2C-25D0-66ECF94484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12" r="30821" b="3604"/>
          <a:stretch/>
        </p:blipFill>
        <p:spPr>
          <a:xfrm>
            <a:off x="772241" y="2742794"/>
            <a:ext cx="8471869" cy="6350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EE7C8-0EBB-1EE7-9044-04D7E0D98DF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9289"/>
          <a:stretch/>
        </p:blipFill>
        <p:spPr>
          <a:xfrm>
            <a:off x="10515744" y="2673749"/>
            <a:ext cx="6786974" cy="62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2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064E6-974F-D7C8-A0A6-2C5BB41A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55B4713-D6C9-99EF-E1D6-734A0B2879E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ED4E9C-DB86-110D-1F5B-2F53884302C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475A2763-09D2-640D-6FFC-414528AFDC59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13812D5-3B9B-9316-6C3D-E89A9E241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86BC03E-8119-DDB2-AA12-39FA7B236FD2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D32FA91-4AA8-9A7C-085F-7DBC7D0A6A8A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B532447-1D6B-4C3D-6E48-7D3CF2B1878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683F3DBF-8946-BAB7-460C-78D0B260068F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System Diagram</a:t>
            </a: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7FDCE025-1E05-9F72-F433-E3E1BE92A6B2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26184-2D6F-FAF2-1872-46222611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88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 descr="A diagram of a child's process&#10;&#10;AI-generated content may be incorrect.">
            <a:extLst>
              <a:ext uri="{FF2B5EF4-FFF2-40B4-BE49-F238E27FC236}">
                <a16:creationId xmlns:a16="http://schemas.microsoft.com/office/drawing/2014/main" id="{EFFB9A34-2672-71A2-B57A-2D67B186B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03" y="1647409"/>
            <a:ext cx="9820405" cy="73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32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3EE9168-ADCE-3E98-3255-00D9BC746E8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E3A150EF-839B-8836-6087-28373B1B795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50449A33-048B-C98D-4DDD-DCF1F1412CF6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6CD723F-29FC-2D0C-4ED3-24EDAA1A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42" name="Freeform 10">
            <a:extLst>
              <a:ext uri="{FF2B5EF4-FFF2-40B4-BE49-F238E27FC236}">
                <a16:creationId xmlns:a16="http://schemas.microsoft.com/office/drawing/2014/main" id="{8E40FDA7-ECB5-7E7D-599D-CDA933C054A9}"/>
              </a:ext>
            </a:extLst>
          </p:cNvPr>
          <p:cNvSpPr/>
          <p:nvPr/>
        </p:nvSpPr>
        <p:spPr>
          <a:xfrm>
            <a:off x="11075336" y="2651535"/>
            <a:ext cx="6801801" cy="5835386"/>
          </a:xfrm>
          <a:custGeom>
            <a:avLst/>
            <a:gdLst/>
            <a:ahLst/>
            <a:cxnLst/>
            <a:rect l="l" t="t" r="r" b="b"/>
            <a:pathLst>
              <a:path w="1340440" h="1497577">
                <a:moveTo>
                  <a:pt x="77579" y="0"/>
                </a:moveTo>
                <a:lnTo>
                  <a:pt x="1262861" y="0"/>
                </a:lnTo>
                <a:cubicBezTo>
                  <a:pt x="1305707" y="0"/>
                  <a:pt x="1340440" y="34733"/>
                  <a:pt x="1340440" y="77579"/>
                </a:cubicBezTo>
                <a:lnTo>
                  <a:pt x="1340440" y="1419998"/>
                </a:lnTo>
                <a:cubicBezTo>
                  <a:pt x="1340440" y="1440573"/>
                  <a:pt x="1332266" y="1460306"/>
                  <a:pt x="1317717" y="1474854"/>
                </a:cubicBezTo>
                <a:cubicBezTo>
                  <a:pt x="1303169" y="1489403"/>
                  <a:pt x="1283436" y="1497577"/>
                  <a:pt x="1262861" y="1497577"/>
                </a:cubicBezTo>
                <a:lnTo>
                  <a:pt x="77579" y="1497577"/>
                </a:lnTo>
                <a:cubicBezTo>
                  <a:pt x="57004" y="1497577"/>
                  <a:pt x="37271" y="1489403"/>
                  <a:pt x="22722" y="1474854"/>
                </a:cubicBezTo>
                <a:cubicBezTo>
                  <a:pt x="8173" y="1460306"/>
                  <a:pt x="0" y="1440573"/>
                  <a:pt x="0" y="1419998"/>
                </a:cubicBezTo>
                <a:lnTo>
                  <a:pt x="0" y="77579"/>
                </a:lnTo>
                <a:cubicBezTo>
                  <a:pt x="0" y="57004"/>
                  <a:pt x="8173" y="37271"/>
                  <a:pt x="22722" y="22722"/>
                </a:cubicBezTo>
                <a:cubicBezTo>
                  <a:pt x="37271" y="8173"/>
                  <a:pt x="57004" y="0"/>
                  <a:pt x="77579" y="0"/>
                </a:cubicBezTo>
                <a:close/>
              </a:path>
            </a:pathLst>
          </a:custGeom>
          <a:solidFill>
            <a:srgbClr val="E8ECEC"/>
          </a:solid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79482" y="1658261"/>
            <a:ext cx="10547447" cy="7027967"/>
            <a:chOff x="-375818" y="138219"/>
            <a:chExt cx="14063262" cy="10151170"/>
          </a:xfrm>
        </p:grpSpPr>
        <p:sp>
          <p:nvSpPr>
            <p:cNvPr id="8" name="TextBox 8"/>
            <p:cNvSpPr txBox="1"/>
            <p:nvPr/>
          </p:nvSpPr>
          <p:spPr>
            <a:xfrm>
              <a:off x="0" y="6302956"/>
              <a:ext cx="7228381" cy="326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-375818" y="1281448"/>
              <a:ext cx="12794085" cy="8809149"/>
              <a:chOff x="-117930" y="-38100"/>
              <a:chExt cx="2527227" cy="17400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17930" y="0"/>
                <a:ext cx="2527227" cy="1701979"/>
              </a:xfrm>
              <a:custGeom>
                <a:avLst/>
                <a:gdLst/>
                <a:ahLst/>
                <a:cxnLst/>
                <a:rect l="l" t="t" r="r" b="b"/>
                <a:pathLst>
                  <a:path w="1340440" h="1497577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419998"/>
                    </a:lnTo>
                    <a:cubicBezTo>
                      <a:pt x="1340440" y="1440573"/>
                      <a:pt x="1332266" y="1460306"/>
                      <a:pt x="1317717" y="1474854"/>
                    </a:cubicBezTo>
                    <a:cubicBezTo>
                      <a:pt x="1303169" y="1489403"/>
                      <a:pt x="1283436" y="1497577"/>
                      <a:pt x="1262861" y="1497577"/>
                    </a:cubicBezTo>
                    <a:lnTo>
                      <a:pt x="77579" y="1497577"/>
                    </a:lnTo>
                    <a:cubicBezTo>
                      <a:pt x="57004" y="1497577"/>
                      <a:pt x="37271" y="1489403"/>
                      <a:pt x="22722" y="1474854"/>
                    </a:cubicBezTo>
                    <a:cubicBezTo>
                      <a:pt x="8173" y="1460306"/>
                      <a:pt x="0" y="1440573"/>
                      <a:pt x="0" y="1419998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40440" cy="15356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416299" y="138219"/>
              <a:ext cx="3658366" cy="3012286"/>
              <a:chOff x="76200" y="38100"/>
              <a:chExt cx="1008432" cy="83033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271832" y="5563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957" t="-1100" r="-957" b="-15896"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69317" y="4411957"/>
              <a:ext cx="12918127" cy="58774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+mj-lt"/>
                  <a:ea typeface="Open Sans 2"/>
                  <a:cs typeface="Times New Roman" panose="02020603050405020304" pitchFamily="18" charset="0"/>
                  <a:sym typeface="Open Sans 2"/>
                </a:rPr>
                <a:t>Ability to select categories.</a:t>
              </a:r>
            </a:p>
            <a:p>
              <a:pPr marL="457200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+mj-lt"/>
                  <a:ea typeface="Open Sans 2"/>
                  <a:cs typeface="Times New Roman" panose="02020603050405020304" pitchFamily="18" charset="0"/>
                  <a:sym typeface="Open Sans 2"/>
                </a:rPr>
                <a:t>Quiz generation.</a:t>
              </a:r>
            </a:p>
            <a:p>
              <a:pPr marL="457200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+mj-lt"/>
                  <a:cs typeface="Times New Roman" panose="02020603050405020304" pitchFamily="18" charset="0"/>
                </a:rPr>
                <a:t>Data Analysis according to the user inputs.</a:t>
              </a:r>
            </a:p>
            <a:p>
              <a:pPr marL="457200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+mj-lt"/>
                  <a:cs typeface="Times New Roman" panose="02020603050405020304" pitchFamily="18" charset="0"/>
                </a:rPr>
                <a:t>Send notification to parent.</a:t>
              </a:r>
            </a:p>
            <a:p>
              <a:pPr marL="0" lvl="0" indent="0" algn="just">
                <a:lnSpc>
                  <a:spcPct val="150000"/>
                </a:lnSpc>
              </a:pPr>
              <a:endParaRPr lang="en-US" sz="3600">
                <a:solidFill>
                  <a:srgbClr val="000000"/>
                </a:solidFill>
                <a:latin typeface="+mj-lt"/>
                <a:ea typeface="Open Sans 2"/>
                <a:cs typeface="Times New Roman" panose="02020603050405020304" pitchFamily="18" charset="0"/>
                <a:sym typeface="Open Sans 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74263" y="1580912"/>
            <a:ext cx="14734986" cy="7150646"/>
            <a:chOff x="-12418265" y="33956"/>
            <a:chExt cx="19646646" cy="953419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302954"/>
              <a:ext cx="7228381" cy="326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1203" y="1281448"/>
              <a:ext cx="6785977" cy="7774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2416299" y="33956"/>
              <a:ext cx="3019121" cy="2948658"/>
              <a:chOff x="76200" y="9360"/>
              <a:chExt cx="832223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95623" y="936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-12418265" y="3023238"/>
              <a:ext cx="7228381" cy="751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Functional Requirements</a:t>
              </a:r>
              <a:endParaRPr lang="en-US" sz="36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41" name="TextBox 31">
            <a:extLst>
              <a:ext uri="{FF2B5EF4-FFF2-40B4-BE49-F238E27FC236}">
                <a16:creationId xmlns:a16="http://schemas.microsoft.com/office/drawing/2014/main" id="{A5AF2E49-FAAB-21D9-8A48-951BF4A7855C}"/>
              </a:ext>
            </a:extLst>
          </p:cNvPr>
          <p:cNvSpPr txBox="1"/>
          <p:nvPr/>
        </p:nvSpPr>
        <p:spPr>
          <a:xfrm>
            <a:off x="11463421" y="3949975"/>
            <a:ext cx="6138779" cy="56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Non-</a:t>
            </a:r>
            <a:r>
              <a:rPr lang="en-US" sz="36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Functional Requirements</a:t>
            </a:r>
            <a:endParaRPr lang="en-US" sz="3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64228-FE01-8F95-42D2-1D0CEA94F12C}"/>
              </a:ext>
            </a:extLst>
          </p:cNvPr>
          <p:cNvSpPr txBox="1"/>
          <p:nvPr/>
        </p:nvSpPr>
        <p:spPr>
          <a:xfrm>
            <a:off x="12961802" y="4761690"/>
            <a:ext cx="3697091" cy="2958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Times New Roman" panose="02020603050405020304" pitchFamily="18" charset="0"/>
              </a:rPr>
              <a:t>Performance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Times New Roman" panose="02020603050405020304" pitchFamily="18" charset="0"/>
              </a:rPr>
              <a:t>Reliability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Times New Roman" panose="02020603050405020304" pitchFamily="18" charset="0"/>
              </a:rPr>
              <a:t>Usability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Times New Roman" panose="02020603050405020304" pitchFamily="18" charset="0"/>
              </a:rPr>
              <a:t>Maintainability</a:t>
            </a:r>
            <a:endParaRPr lang="en-US" sz="3200">
              <a:solidFill>
                <a:srgbClr val="000000"/>
              </a:solidFill>
              <a:latin typeface="+mj-lt"/>
              <a:ea typeface="Open Sans 2"/>
              <a:cs typeface="Times New Roman" panose="02020603050405020304" pitchFamily="18" charset="0"/>
              <a:sym typeface="Open Sans 2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76CB572E-7877-B6DA-D209-41000F03F309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19" name="TextBox 67">
            <a:extLst>
              <a:ext uri="{FF2B5EF4-FFF2-40B4-BE49-F238E27FC236}">
                <a16:creationId xmlns:a16="http://schemas.microsoft.com/office/drawing/2014/main" id="{861A6834-99B6-EECA-11A4-93DB46A06F60}"/>
              </a:ext>
            </a:extLst>
          </p:cNvPr>
          <p:cNvSpPr txBox="1"/>
          <p:nvPr/>
        </p:nvSpPr>
        <p:spPr>
          <a:xfrm>
            <a:off x="-901544" y="38100"/>
            <a:ext cx="15227144" cy="152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Functional &amp; Non-functional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E0BAE-4C5E-DC28-7E55-CCA1F523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89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1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67355" y="2477072"/>
            <a:ext cx="373607" cy="3736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17835" y="3925677"/>
            <a:ext cx="373607" cy="3736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03323" y="6517241"/>
            <a:ext cx="373607" cy="3736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09460" y="5143500"/>
            <a:ext cx="373607" cy="37360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6014564" y="-1797460"/>
            <a:ext cx="13881919" cy="138819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58020">
            <a:off x="1016364" y="4701230"/>
            <a:ext cx="6534374" cy="5668813"/>
          </a:xfrm>
          <a:custGeom>
            <a:avLst/>
            <a:gdLst/>
            <a:ahLst/>
            <a:cxnLst/>
            <a:rect l="l" t="t" r="r" b="b"/>
            <a:pathLst>
              <a:path w="6534374" h="5668813">
                <a:moveTo>
                  <a:pt x="0" y="0"/>
                </a:moveTo>
                <a:lnTo>
                  <a:pt x="6534374" y="0"/>
                </a:lnTo>
                <a:lnTo>
                  <a:pt x="6534374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9823743" y="2217902"/>
            <a:ext cx="5087713" cy="983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3200" dirty="0">
                <a:solidFill>
                  <a:schemeClr val="accent1"/>
                </a:solidFill>
                <a:latin typeface="+mj-lt"/>
                <a:cs typeface="Times New Roman"/>
              </a:rPr>
              <a:t>Assess the detection of down syndrome</a:t>
            </a:r>
            <a:endParaRPr lang="en-US" sz="3200" spc="-55" dirty="0">
              <a:solidFill>
                <a:schemeClr val="accent1"/>
              </a:solidFill>
              <a:latin typeface="+mj-lt"/>
              <a:ea typeface="Calibri (MS) Bold"/>
              <a:cs typeface="Times New Roman"/>
              <a:sym typeface="Calibri (MS)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86132" y="3832141"/>
            <a:ext cx="7708605" cy="48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2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Improve pronunciation skills</a:t>
            </a:r>
            <a:endParaRPr lang="en-US" sz="3200" spc="-55" dirty="0">
              <a:solidFill>
                <a:schemeClr val="accent1"/>
              </a:solidFill>
              <a:latin typeface="+mj-lt"/>
              <a:ea typeface="Calibri (MS) Bold"/>
              <a:cs typeface="Times New Roman" panose="02020603050405020304" pitchFamily="18" charset="0"/>
              <a:sym typeface="Calibri (MS)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462313" y="2155382"/>
            <a:ext cx="1134140" cy="1078075"/>
            <a:chOff x="0" y="0"/>
            <a:chExt cx="1512186" cy="1437433"/>
          </a:xfrm>
        </p:grpSpPr>
        <p:sp>
          <p:nvSpPr>
            <p:cNvPr id="25" name="Freeform 25"/>
            <p:cNvSpPr/>
            <p:nvPr/>
          </p:nvSpPr>
          <p:spPr>
            <a:xfrm>
              <a:off x="72123" y="0"/>
              <a:ext cx="1437433" cy="1437433"/>
            </a:xfrm>
            <a:custGeom>
              <a:avLst/>
              <a:gdLst/>
              <a:ahLst/>
              <a:cxnLst/>
              <a:rect l="l" t="t" r="r" b="b"/>
              <a:pathLst>
                <a:path w="1437433" h="1437433">
                  <a:moveTo>
                    <a:pt x="0" y="0"/>
                  </a:moveTo>
                  <a:lnTo>
                    <a:pt x="1437433" y="0"/>
                  </a:lnTo>
                  <a:lnTo>
                    <a:pt x="1437433" y="1437433"/>
                  </a:lnTo>
                  <a:lnTo>
                    <a:pt x="0" y="1437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9228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01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164928" y="5465719"/>
            <a:ext cx="7000565" cy="48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2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Enhance mathematical skills</a:t>
            </a:r>
            <a:endParaRPr lang="en-US" sz="3200" spc="-55" dirty="0">
              <a:solidFill>
                <a:schemeClr val="accent1"/>
              </a:solidFill>
              <a:latin typeface="+mj-lt"/>
              <a:ea typeface="Calibri (MS) Bold"/>
              <a:cs typeface="Times New Roman" panose="02020603050405020304" pitchFamily="18" charset="0"/>
              <a:sym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289058" y="374157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32114" y="6962620"/>
            <a:ext cx="7110454" cy="48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2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Identify and nurture artistic talents</a:t>
            </a:r>
            <a:endParaRPr lang="en-US" sz="3200" spc="-55" dirty="0">
              <a:solidFill>
                <a:schemeClr val="accent1"/>
              </a:solidFill>
              <a:latin typeface="+mj-lt"/>
              <a:ea typeface="Calibri (MS) Bold"/>
              <a:cs typeface="Times New Roman" panose="02020603050405020304" pitchFamily="18" charset="0"/>
              <a:sym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289058" y="5518097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5133" y="1541621"/>
            <a:ext cx="6033363" cy="85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 Extra Bold"/>
                <a:cs typeface="Open Sans Extra Bold"/>
                <a:sym typeface="Open Sans Extra Bold"/>
              </a:rPr>
              <a:t>Main Objective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0651" y="3145587"/>
            <a:ext cx="6488591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  <a:cs typeface="Times New Roman"/>
              </a:rPr>
              <a:t>Create a system that supports the detection, mathematical and creative development of children with Down syndrome, aged 5-15 through personalized and adaptive educational interventions.</a:t>
            </a:r>
            <a:endParaRPr lang="en-US" sz="4400" dirty="0">
              <a:solidFill>
                <a:schemeClr val="bg1"/>
              </a:solidFill>
              <a:latin typeface="+mj-lt"/>
              <a:ea typeface="Atkinson Hyperlegible Bold"/>
              <a:cs typeface="Times New Roman"/>
              <a:sym typeface="Atkinson Hyperlegible Bol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166274" y="949372"/>
            <a:ext cx="373607" cy="37360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7810989" y="845666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06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7687190" y="7903038"/>
            <a:ext cx="373607" cy="37360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789218" y="7337530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182816" y="3654285"/>
            <a:ext cx="1134140" cy="1078075"/>
            <a:chOff x="0" y="0"/>
            <a:chExt cx="1512186" cy="1437433"/>
          </a:xfrm>
        </p:grpSpPr>
        <p:sp>
          <p:nvSpPr>
            <p:cNvPr id="46" name="Freeform 46"/>
            <p:cNvSpPr/>
            <p:nvPr/>
          </p:nvSpPr>
          <p:spPr>
            <a:xfrm>
              <a:off x="72123" y="0"/>
              <a:ext cx="1437433" cy="1437433"/>
            </a:xfrm>
            <a:custGeom>
              <a:avLst/>
              <a:gdLst/>
              <a:ahLst/>
              <a:cxnLst/>
              <a:rect l="l" t="t" r="r" b="b"/>
              <a:pathLst>
                <a:path w="1437433" h="1437433">
                  <a:moveTo>
                    <a:pt x="0" y="0"/>
                  </a:moveTo>
                  <a:lnTo>
                    <a:pt x="1437433" y="0"/>
                  </a:lnTo>
                  <a:lnTo>
                    <a:pt x="1437433" y="1437433"/>
                  </a:lnTo>
                  <a:lnTo>
                    <a:pt x="0" y="1437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49228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652226" y="5176850"/>
            <a:ext cx="1134140" cy="1078075"/>
            <a:chOff x="0" y="0"/>
            <a:chExt cx="1512186" cy="1437433"/>
          </a:xfrm>
        </p:grpSpPr>
        <p:sp>
          <p:nvSpPr>
            <p:cNvPr id="49" name="Freeform 49"/>
            <p:cNvSpPr/>
            <p:nvPr/>
          </p:nvSpPr>
          <p:spPr>
            <a:xfrm>
              <a:off x="72123" y="0"/>
              <a:ext cx="1437433" cy="1437433"/>
            </a:xfrm>
            <a:custGeom>
              <a:avLst/>
              <a:gdLst/>
              <a:ahLst/>
              <a:cxnLst/>
              <a:rect l="l" t="t" r="r" b="b"/>
              <a:pathLst>
                <a:path w="1437433" h="1437433">
                  <a:moveTo>
                    <a:pt x="0" y="0"/>
                  </a:moveTo>
                  <a:lnTo>
                    <a:pt x="1437433" y="0"/>
                  </a:lnTo>
                  <a:lnTo>
                    <a:pt x="1437433" y="1437433"/>
                  </a:lnTo>
                  <a:lnTo>
                    <a:pt x="0" y="1437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49228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03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825906" y="6665181"/>
            <a:ext cx="1134140" cy="1078075"/>
            <a:chOff x="0" y="0"/>
            <a:chExt cx="1512186" cy="1437433"/>
          </a:xfrm>
        </p:grpSpPr>
        <p:sp>
          <p:nvSpPr>
            <p:cNvPr id="52" name="Freeform 52"/>
            <p:cNvSpPr/>
            <p:nvPr/>
          </p:nvSpPr>
          <p:spPr>
            <a:xfrm>
              <a:off x="72123" y="0"/>
              <a:ext cx="1437433" cy="1437433"/>
            </a:xfrm>
            <a:custGeom>
              <a:avLst/>
              <a:gdLst/>
              <a:ahLst/>
              <a:cxnLst/>
              <a:rect l="l" t="t" r="r" b="b"/>
              <a:pathLst>
                <a:path w="1437433" h="1437433">
                  <a:moveTo>
                    <a:pt x="0" y="0"/>
                  </a:moveTo>
                  <a:lnTo>
                    <a:pt x="1437433" y="0"/>
                  </a:lnTo>
                  <a:lnTo>
                    <a:pt x="1437433" y="1437433"/>
                  </a:lnTo>
                  <a:lnTo>
                    <a:pt x="0" y="1437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149228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</p:grpSp>
      <p:pic>
        <p:nvPicPr>
          <p:cNvPr id="62" name="Picture 6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83F39C7-779F-EFF6-6E65-04C18C219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A9F4B93-5D53-4B65-33B0-43CAAE0B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5509" y="98289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533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A1F35B-AE9B-0F0A-E196-2D97FCA17F8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AFAF89F-83A4-FD9E-6192-17BFD85659DC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A2D9C81C-BB65-AD9E-62FF-2FF379D8E65D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C82046D-3593-FCE1-41AD-706EB599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951FC-F522-5B69-ABF5-7DC2ED5C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244"/>
          <a:stretch/>
        </p:blipFill>
        <p:spPr>
          <a:xfrm>
            <a:off x="1181097" y="1547590"/>
            <a:ext cx="15925801" cy="771914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7A0855-594E-DA7E-4205-79DBD7BE5913}"/>
              </a:ext>
            </a:extLst>
          </p:cNvPr>
          <p:cNvSpPr txBox="1"/>
          <p:nvPr/>
        </p:nvSpPr>
        <p:spPr>
          <a:xfrm>
            <a:off x="394947" y="103617"/>
            <a:ext cx="93656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Gantt Chart</a:t>
            </a:r>
            <a:endParaRPr lang="en-US" sz="6600">
              <a:latin typeface="+mj-lt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3D32F5C1-9F31-103B-9210-2CEB3492688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7407A-D637-EF7E-64B6-B5A5309C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40098" y="980646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90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9B6423F2-1B0F-310E-A8B1-3B60E91FF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240CA8D-ECE7-0685-C979-BA6D27AE4E4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8AF040-0CC6-0E04-A82F-58CB27C841F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37F1EB7-320E-6D83-B442-147D38D44C9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D7565CB-3C82-28A5-BBC3-A114892A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616C2BA3-18D1-7DAC-6389-570D7702B6F3}"/>
              </a:ext>
            </a:extLst>
          </p:cNvPr>
          <p:cNvSpPr txBox="1"/>
          <p:nvPr/>
        </p:nvSpPr>
        <p:spPr>
          <a:xfrm>
            <a:off x="-1143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Work Breakdown Chart 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FB7063D2-E380-DDA8-0E57-D583550C0228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ADBEC-9F92-E26E-9D4F-E4238766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79939" y="980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91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033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107A05D-374F-50C1-A9B3-AAEC9136145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3FADE48-A1AD-D954-102F-344E663C14D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DD354B4C-FB2A-7485-8EBE-941596FA2E87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D7FCBDB-CCBC-B23F-9B0F-BE1C99DDF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51BA5243-7499-22FB-6E9C-50653BB0CD70}"/>
              </a:ext>
            </a:extLst>
          </p:cNvPr>
          <p:cNvSpPr txBox="1"/>
          <p:nvPr/>
        </p:nvSpPr>
        <p:spPr>
          <a:xfrm>
            <a:off x="1143000" y="1910074"/>
            <a:ext cx="15634373" cy="7582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[28] J.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Janier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Shafie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M. Taha, N. Mohamad, W. F. Wan Ahmad, and R. Lob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Yussof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Analysis for Down Syndrome Children to Develop a Learning Material on Numbers with the Aid of Multimedia Technology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Journal of Social Science and Humanity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vol. 5, pp. 107–111, Jan. 2015,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u="sng" kern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10.7763/IJSSH.2015.V5.433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i="1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u="sng" kern="100">
              <a:solidFill>
                <a:srgbClr val="0563C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[29] A. W. Needham, E. L. Nelson, A. D. Short, L. A.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Daunhauer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and D. J. Fidler, “</a:t>
            </a:r>
            <a:r>
              <a:rPr lang="en-US" sz="24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Chapter Four - The emergence of fine motor skills in children with Down syndrome,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400" i="1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Review of Research in Developmental Disabilities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vol. 60, R. M.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Hodapp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D. J. Fidler, Eds., Academic Press, 2021, pp. 113–151.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u="sng" kern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10.1016/bs.irrdd.2021.08.002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en-US" sz="2400" i="1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kern="0">
                <a:latin typeface="+mj-lt"/>
                <a:cs typeface="Times New Roman" panose="02020603050405020304" pitchFamily="18" charset="0"/>
              </a:rPr>
              <a:t>[30] 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A. S. T. Sampath, M. W.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Vidanapathirana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T. B. A.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Gunawardana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P. W. H.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Sandeepani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L. H. S. S. Chandrasiri, and B.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Attanayaka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“</a:t>
            </a:r>
            <a:r>
              <a:rPr lang="en-US" sz="2400" b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E-Learning Education System For Children With Down Syndrome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,” in </a:t>
            </a:r>
            <a:r>
              <a:rPr lang="en-US" sz="2400" i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2022 IEEE 10th Region 10 Humanitarian Technology Conference (R10-HTC)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Sep. 2022, pp. 450–455.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2400" i="1" u="sng" kern="100">
                <a:solidFill>
                  <a:srgbClr val="0000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10.1109/R10-HTC54060.2022.9929446</a:t>
            </a:r>
            <a:r>
              <a:rPr lang="en-US" sz="2400" i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2400" i="1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400" kern="0">
                <a:latin typeface="+mj-lt"/>
                <a:cs typeface="Times New Roman" panose="02020603050405020304" pitchFamily="18" charset="0"/>
              </a:rPr>
              <a:t>[31] 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H. Hickman, P. McKeown, and T. Bell, </a:t>
            </a:r>
            <a:r>
              <a:rPr lang="en-US" sz="24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“Beyond Question Shuffling: Randomization Techniques in Programming Assessment,”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2023 IEEE Frontiers in Education Conference (FIE)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Oct. 2023, pp. 1–9.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u="sng" kern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10.1109/FIE58773.2023.10342976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i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240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508618CB-F6B7-09EC-D0DE-8219DC8D5401}"/>
              </a:ext>
            </a:extLst>
          </p:cNvPr>
          <p:cNvSpPr txBox="1"/>
          <p:nvPr/>
        </p:nvSpPr>
        <p:spPr>
          <a:xfrm>
            <a:off x="0" y="-180157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B6D431E9-8D2A-948C-0B8E-7EBCE32AAE51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7971E-7693-1273-5458-E837B3AE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0858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92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308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4746177" y="4610100"/>
            <a:ext cx="8795646" cy="155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>
                <a:solidFill>
                  <a:srgbClr val="000000"/>
                </a:solidFill>
                <a:latin typeface="+mj-lt"/>
                <a:ea typeface="Garet Bold"/>
                <a:cs typeface="Garet Bold"/>
                <a:sym typeface="Garet Bold"/>
              </a:rPr>
              <a:t>THANK YOU!</a:t>
            </a: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E604342B-7058-E54E-9A52-EA429076F084}"/>
              </a:ext>
            </a:extLst>
          </p:cNvPr>
          <p:cNvSpPr/>
          <p:nvPr/>
        </p:nvSpPr>
        <p:spPr>
          <a:xfrm flipH="1">
            <a:off x="-609601" y="38100"/>
            <a:ext cx="3391045" cy="10248900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2F12852E-5727-3EC8-BC6C-D923F36551AE}"/>
              </a:ext>
            </a:extLst>
          </p:cNvPr>
          <p:cNvSpPr/>
          <p:nvPr/>
        </p:nvSpPr>
        <p:spPr>
          <a:xfrm>
            <a:off x="15506556" y="19050"/>
            <a:ext cx="3847956" cy="10248900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642B2-BF9B-41E5-A6EF-0C3CC884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93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44C6F7204FB745B8314568FFB2DC6C" ma:contentTypeVersion="17" ma:contentTypeDescription="Create a new document." ma:contentTypeScope="" ma:versionID="b32cef1ec8d8b23363f81f9c74fb8d32">
  <xsd:schema xmlns:xsd="http://www.w3.org/2001/XMLSchema" xmlns:xs="http://www.w3.org/2001/XMLSchema" xmlns:p="http://schemas.microsoft.com/office/2006/metadata/properties" xmlns:ns3="5df553c8-e375-43b0-8a4f-daf052bb1454" xmlns:ns4="176fe0ef-39bb-4fce-9cdf-7c9e8210b2e0" targetNamespace="http://schemas.microsoft.com/office/2006/metadata/properties" ma:root="true" ma:fieldsID="a75cf6ff200cafc080fbbd6f9cf30d74" ns3:_="" ns4:_="">
    <xsd:import namespace="5df553c8-e375-43b0-8a4f-daf052bb1454"/>
    <xsd:import namespace="176fe0ef-39bb-4fce-9cdf-7c9e8210b2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553c8-e375-43b0-8a4f-daf052bb14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6fe0ef-39bb-4fce-9cdf-7c9e8210b2e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f553c8-e375-43b0-8a4f-daf052bb1454" xsi:nil="true"/>
  </documentManagement>
</p:properties>
</file>

<file path=customXml/itemProps1.xml><?xml version="1.0" encoding="utf-8"?>
<ds:datastoreItem xmlns:ds="http://schemas.openxmlformats.org/officeDocument/2006/customXml" ds:itemID="{DCEEE10A-6FC0-4B86-A51D-36C1115691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F65EDC-5AC6-4BC2-994B-F1476163D084}">
  <ds:schemaRefs>
    <ds:schemaRef ds:uri="176fe0ef-39bb-4fce-9cdf-7c9e8210b2e0"/>
    <ds:schemaRef ds:uri="5df553c8-e375-43b0-8a4f-daf052bb14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D74C527-7056-4482-A6A1-23662F564562}">
  <ds:schemaRefs>
    <ds:schemaRef ds:uri="http://www.w3.org/XML/1998/namespace"/>
    <ds:schemaRef ds:uri="5df553c8-e375-43b0-8a4f-daf052bb1454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176fe0ef-39bb-4fce-9cdf-7c9e8210b2e0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13554</TotalTime>
  <Words>5434</Words>
  <Application>Microsoft Office PowerPoint</Application>
  <PresentationFormat>Custom</PresentationFormat>
  <Paragraphs>811</Paragraphs>
  <Slides>93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10" baseType="lpstr">
      <vt:lpstr>Times New Roman</vt:lpstr>
      <vt:lpstr>Calibri (MS) Bold</vt:lpstr>
      <vt:lpstr>Open Sans Extra Bold</vt:lpstr>
      <vt:lpstr>Helvetica World</vt:lpstr>
      <vt:lpstr>Calibri (MS)</vt:lpstr>
      <vt:lpstr>Aptos</vt:lpstr>
      <vt:lpstr>Garet Bold</vt:lpstr>
      <vt:lpstr>Helvetica World Bold</vt:lpstr>
      <vt:lpstr>Calibri (Headings)</vt:lpstr>
      <vt:lpstr>Arial</vt:lpstr>
      <vt:lpstr>Arial,Sans-Serif</vt:lpstr>
      <vt:lpstr>Roboto</vt:lpstr>
      <vt:lpstr>Inter Bold</vt:lpstr>
      <vt:lpstr>Wingdings</vt:lpstr>
      <vt:lpstr>Symbol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</dc:title>
  <dc:creator>user</dc:creator>
  <cp:lastModifiedBy>Dilshika Kumarasinghe</cp:lastModifiedBy>
  <cp:revision>163</cp:revision>
  <dcterms:created xsi:type="dcterms:W3CDTF">2006-08-16T00:00:00Z</dcterms:created>
  <dcterms:modified xsi:type="dcterms:W3CDTF">2025-05-25T19:44:42Z</dcterms:modified>
  <dc:identifier>DAGNDIhj_UE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0x010100B044C6F7204FB745B8314568FFB2DC6C</vt:lpwstr>
  </property>
</Properties>
</file>